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57"/>
  </p:notesMasterIdLst>
  <p:sldIdLst>
    <p:sldId id="312" r:id="rId9"/>
    <p:sldId id="257" r:id="rId10"/>
    <p:sldId id="325" r:id="rId11"/>
    <p:sldId id="326" r:id="rId12"/>
    <p:sldId id="336" r:id="rId13"/>
    <p:sldId id="337" r:id="rId14"/>
    <p:sldId id="339" r:id="rId15"/>
    <p:sldId id="263" r:id="rId16"/>
    <p:sldId id="321" r:id="rId17"/>
    <p:sldId id="348" r:id="rId18"/>
    <p:sldId id="349" r:id="rId19"/>
    <p:sldId id="352" r:id="rId20"/>
    <p:sldId id="346" r:id="rId21"/>
    <p:sldId id="351" r:id="rId22"/>
    <p:sldId id="264" r:id="rId23"/>
    <p:sldId id="353" r:id="rId24"/>
    <p:sldId id="354" r:id="rId25"/>
    <p:sldId id="357" r:id="rId26"/>
    <p:sldId id="347" r:id="rId27"/>
    <p:sldId id="340" r:id="rId28"/>
    <p:sldId id="341" r:id="rId29"/>
    <p:sldId id="359" r:id="rId30"/>
    <p:sldId id="342" r:id="rId31"/>
    <p:sldId id="358" r:id="rId32"/>
    <p:sldId id="266" r:id="rId33"/>
    <p:sldId id="270" r:id="rId34"/>
    <p:sldId id="309" r:id="rId35"/>
    <p:sldId id="310" r:id="rId36"/>
    <p:sldId id="313" r:id="rId37"/>
    <p:sldId id="272" r:id="rId38"/>
    <p:sldId id="273" r:id="rId39"/>
    <p:sldId id="274" r:id="rId40"/>
    <p:sldId id="297" r:id="rId41"/>
    <p:sldId id="361" r:id="rId42"/>
    <p:sldId id="344" r:id="rId43"/>
    <p:sldId id="332" r:id="rId44"/>
    <p:sldId id="334" r:id="rId45"/>
    <p:sldId id="335" r:id="rId46"/>
    <p:sldId id="333" r:id="rId47"/>
    <p:sldId id="343" r:id="rId48"/>
    <p:sldId id="322" r:id="rId49"/>
    <p:sldId id="320" r:id="rId50"/>
    <p:sldId id="323" r:id="rId51"/>
    <p:sldId id="345" r:id="rId52"/>
    <p:sldId id="299" r:id="rId53"/>
    <p:sldId id="360" r:id="rId54"/>
    <p:sldId id="315" r:id="rId55"/>
    <p:sldId id="30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5DD5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98" autoAdjust="0"/>
  </p:normalViewPr>
  <p:slideViewPr>
    <p:cSldViewPr>
      <p:cViewPr varScale="1">
        <p:scale>
          <a:sx n="67" d="100"/>
          <a:sy n="67" d="100"/>
        </p:scale>
        <p:origin x="-60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a:cs typeface="Arial"/>
              </a:defRPr>
            </a:lvl1pPr>
          </a:lstStyle>
          <a:p>
            <a:pPr lvl="0"/>
            <a:endParaRPr lang="en-US"/>
          </a:p>
        </p:txBody>
      </p:sp>
      <p:sp>
        <p:nvSpPr>
          <p:cNvPr id="3" name="Date Placeholder 2"/>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a:cs typeface="Arial"/>
              </a:defRPr>
            </a:lvl1pPr>
          </a:lstStyle>
          <a:p>
            <a:pPr lvl="0"/>
            <a:fld id="{881B6C28-CF42-4314-9EA0-0EF00AC76F95}" type="datetime1">
              <a:rPr lang="en-US"/>
              <a:pPr lvl="0"/>
              <a:t>3/11/2015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a:cs typeface="Arial"/>
              </a:defRPr>
            </a:lvl1pPr>
          </a:lstStyle>
          <a:p>
            <a:pPr lvl="0"/>
            <a:endParaRPr lang="en-US"/>
          </a:p>
        </p:txBody>
      </p:sp>
      <p:sp>
        <p:nvSpPr>
          <p:cNvPr id="7" name="Slide Number Placeholder 6"/>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a:cs typeface="Arial"/>
              </a:defRPr>
            </a:lvl1pPr>
          </a:lstStyle>
          <a:p>
            <a:pPr lvl="0"/>
            <a:fld id="{C45A9C17-8F0B-42CD-AC4B-A5B9F18D6211}" type="slidenum">
              <a:rPr/>
              <a:pPr lvl="0"/>
              <a:t>‹#›</a:t>
            </a:fld>
            <a:endParaRPr lang="en-US"/>
          </a:p>
        </p:txBody>
      </p:sp>
    </p:spTree>
    <p:extLst>
      <p:ext uri="{BB962C8B-B14F-4D97-AF65-F5344CB8AC3E}">
        <p14:creationId xmlns="" xmlns:p14="http://schemas.microsoft.com/office/powerpoint/2010/main" val="342715356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E129FF-C713-4F67-8699-16A3AAF9A1C3}"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B0A15A0-B630-4DC3-9356-ACE38E72527A}" type="slidenum">
              <a:rPr lang="en-US" smtClean="0">
                <a:solidFill>
                  <a:prstClr val="black"/>
                </a:solidFill>
              </a:rPr>
              <a:pPr>
                <a:defRPr/>
              </a:pPr>
              <a:t>28</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B0A15A0-B630-4DC3-9356-ACE38E72527A}" type="slidenum">
              <a:rPr lang="en-US" smtClean="0">
                <a:solidFill>
                  <a:prstClr val="black"/>
                </a:solidFill>
              </a:rPr>
              <a:pPr>
                <a:defRPr/>
              </a:pPr>
              <a:t>29</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FE5390-D461-41EC-94FE-0F2C90AC0638}"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30</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BB71FF-5E60-4EFB-8197-8102F85D02E8}"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31</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20BC450-1C99-4455-9E38-0CB728764DB0}"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32</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A51FD90-0BC8-42DF-8C89-DC2485974C1F}"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B0A15A0-B630-4DC3-9356-ACE38E72527A}" type="slidenum">
              <a:rPr lang="en-US" smtClean="0">
                <a:solidFill>
                  <a:prstClr val="black"/>
                </a:solidFill>
              </a:rPr>
              <a:pPr>
                <a:defRPr/>
              </a:pPr>
              <a:t>47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B0A15A0-B630-4DC3-9356-ACE38E72527A}" type="slidenum">
              <a:rPr lang="en-US" smtClean="0">
                <a:solidFill>
                  <a:prstClr val="black"/>
                </a:solidFill>
              </a:rPr>
              <a:pPr>
                <a:defRPr/>
              </a:pPr>
              <a:t>13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B0A15A0-B630-4DC3-9356-ACE38E72527A}" type="slidenum">
              <a:rPr lang="en-US" smtClean="0">
                <a:solidFill>
                  <a:prstClr val="black"/>
                </a:solidFill>
              </a:rPr>
              <a:pPr>
                <a:defRPr/>
              </a:pPr>
              <a:t>14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889F53-5CA7-464B-9896-F69E03031095}"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19</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889F53-5CA7-464B-9896-F69E03031095}"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20</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889F53-5CA7-464B-9896-F69E03031095}"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21</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889F53-5CA7-464B-9896-F69E03031095}"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23</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71AFA4-2C3E-48C5-9A86-6D747518DAB1}"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26</a:t>
            </a:fld>
            <a:endParaRPr lang="en-US" sz="1200" b="0" i="0" u="none" strike="noStrike" kern="1200" cap="none" spc="0" baseline="0">
              <a:solidFill>
                <a:srgbClr val="000000"/>
              </a:solidFill>
              <a:uFillTx/>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B0A15A0-B630-4DC3-9356-ACE38E72527A}" type="slidenum">
              <a:rPr lang="en-US" smtClean="0">
                <a:solidFill>
                  <a:prstClr val="black"/>
                </a:solidFill>
              </a:rPr>
              <a:pPr>
                <a:defRPr/>
              </a:pPr>
              <a:t>27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F49353E9-E8EA-44FD-A917-F2CFD871644A}" type="datetime1">
              <a:rPr lang="en-US"/>
              <a:pPr lvl="0"/>
              <a:t>3/11/2015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6E72153D-FAFE-4726-B5CD-9F785C5028D0}" type="slidenum">
              <a:rPr/>
              <a:pPr lvl="0"/>
              <a:t>‹#›</a:t>
            </a:fld>
            <a:endParaRPr lang="en-US"/>
          </a:p>
        </p:txBody>
      </p:sp>
    </p:spTree>
  </p:cSld>
  <p:clrMapOvr>
    <a:masterClrMapping/>
  </p:clrMapOvr>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63AC2381-B555-4B22-81BC-5DAC8EE2F59A}" type="datetime1">
              <a:rPr lang="en-US"/>
              <a:pPr lvl="0"/>
              <a:t>3/11/2015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B192247E-E19E-44FE-8AB4-895B0A2697E0}" type="slidenum">
              <a:rPr/>
              <a:pPr lvl="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EC85323C-8B6A-45AF-BBDF-82154AA84166}" type="datetime1">
              <a:rPr lang="en-US"/>
              <a:pPr lvl="0"/>
              <a:t>3/11/2015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F9AF4CCF-4239-452B-A9C0-CE25BC57C445}" type="slidenum">
              <a:rPr/>
              <a:pPr lvl="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B81E8348-96CA-40A4-B660-10C62C938871}" type="datetime1">
              <a:rPr lang="en-US"/>
              <a:pPr lvl="0"/>
              <a:t>3/11/2015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1EEB934C-C128-4FB0-B4FE-5BF8467E4EDB}" type="slidenum">
              <a:rPr/>
              <a:pPr lvl="0"/>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B96A5D88-CD1D-4827-8F9F-F87E19C97DFD}" type="datetime1">
              <a:rPr lang="en-US"/>
              <a:pPr lvl="0"/>
              <a:t>3/11/2015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C7CEE741-6193-405E-AE22-20C00851D911}" type="slidenum">
              <a:rPr/>
              <a:pPr lvl="0"/>
              <a:t>‹#›</a:t>
            </a:fld>
            <a:endParaRPr lang="en-US"/>
          </a:p>
        </p:txBody>
      </p:sp>
    </p:spTree>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41CC63F7-2761-43E9-ABE5-3F497A76CC8D}" type="datetime1">
              <a:rPr lang="en-US"/>
              <a:pPr lvl="0"/>
              <a:t>3/11/2015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44E68350-55EA-4DE7-97EF-D655A8054700}" type="slidenum">
              <a:rPr/>
              <a:pPr lvl="0"/>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7"/>
          </p:nvPr>
        </p:nvSpPr>
        <p:spPr/>
        <p:txBody>
          <a:bodyPr/>
          <a:lstStyle>
            <a:lvl1pPr>
              <a:defRPr/>
            </a:lvl1pPr>
          </a:lstStyle>
          <a:p>
            <a:pPr lvl="0"/>
            <a:fld id="{12DAF1CB-3469-46DB-8A93-FAE8781B5BE2}" type="datetime1">
              <a:rPr lang="en-US"/>
              <a:pPr lvl="0"/>
              <a:t>3/11/2015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13E35C09-6EBD-4ABF-BC9C-49D44EAAC21A}" type="slidenum">
              <a:rPr/>
              <a:pPr lvl="0"/>
              <a:t>‹#›</a:t>
            </a:fld>
            <a:endParaRPr lang="en-US"/>
          </a:p>
        </p:txBody>
      </p:sp>
    </p:spTree>
  </p:cSld>
  <p:clrMapOvr>
    <a:masterClrMapping/>
  </p:clrMapOvr>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7"/>
          </p:nvPr>
        </p:nvSpPr>
        <p:spPr/>
        <p:txBody>
          <a:bodyPr/>
          <a:lstStyle>
            <a:lvl1pPr>
              <a:defRPr/>
            </a:lvl1pPr>
          </a:lstStyle>
          <a:p>
            <a:pPr lvl="0"/>
            <a:fld id="{67C4818E-276B-4A2B-98F8-EA161883B37F}" type="datetime1">
              <a:rPr lang="en-US"/>
              <a:pPr lvl="0"/>
              <a:t>3/11/2015</a:t>
            </a:fld>
            <a:endParaRPr lang="en-US"/>
          </a:p>
        </p:txBody>
      </p:sp>
      <p:sp>
        <p:nvSpPr>
          <p:cNvPr id="8" name="Footer Placeholder 4"/>
          <p:cNvSpPr txBox="1">
            <a:spLocks noGrp="1"/>
          </p:cNvSpPr>
          <p:nvPr>
            <p:ph type="ftr" sz="quarter" idx="9"/>
          </p:nvPr>
        </p:nvSpPr>
        <p:spPr/>
        <p:txBody>
          <a:bodyPr/>
          <a:lstStyle>
            <a:lvl1pPr>
              <a:defRPr/>
            </a:lvl1pPr>
          </a:lstStyle>
          <a:p>
            <a:pPr lvl="0"/>
            <a:endParaRPr lang="en-US"/>
          </a:p>
        </p:txBody>
      </p:sp>
      <p:sp>
        <p:nvSpPr>
          <p:cNvPr id="9" name="Slide Number Placeholder 5"/>
          <p:cNvSpPr txBox="1">
            <a:spLocks noGrp="1"/>
          </p:cNvSpPr>
          <p:nvPr>
            <p:ph type="sldNum" sz="quarter" idx="8"/>
          </p:nvPr>
        </p:nvSpPr>
        <p:spPr/>
        <p:txBody>
          <a:bodyPr/>
          <a:lstStyle>
            <a:lvl1pPr>
              <a:defRPr/>
            </a:lvl1pPr>
          </a:lstStyle>
          <a:p>
            <a:pPr lvl="0"/>
            <a:fld id="{2002B057-6686-4E93-9B68-8CAE72DB78C2}" type="slidenum">
              <a:rPr/>
              <a:pPr lvl="0"/>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p:cNvSpPr txBox="1">
            <a:spLocks noGrp="1"/>
          </p:cNvSpPr>
          <p:nvPr>
            <p:ph type="dt" sz="half" idx="7"/>
          </p:nvPr>
        </p:nvSpPr>
        <p:spPr/>
        <p:txBody>
          <a:bodyPr/>
          <a:lstStyle>
            <a:lvl1pPr>
              <a:defRPr/>
            </a:lvl1pPr>
          </a:lstStyle>
          <a:p>
            <a:pPr lvl="0"/>
            <a:fld id="{588C827C-81CE-4BC3-9208-3881D057ECD1}" type="datetime1">
              <a:rPr lang="en-US"/>
              <a:pPr lvl="0"/>
              <a:t>3/11/2015</a:t>
            </a:fld>
            <a:endParaRPr lang="en-US"/>
          </a:p>
        </p:txBody>
      </p:sp>
      <p:sp>
        <p:nvSpPr>
          <p:cNvPr id="4" name="Footer Placeholder 4"/>
          <p:cNvSpPr txBox="1">
            <a:spLocks noGrp="1"/>
          </p:cNvSpPr>
          <p:nvPr>
            <p:ph type="ftr" sz="quarter" idx="9"/>
          </p:nvPr>
        </p:nvSpPr>
        <p:spPr/>
        <p:txBody>
          <a:bodyPr/>
          <a:lstStyle>
            <a:lvl1pPr>
              <a:defRPr/>
            </a:lvl1pPr>
          </a:lstStyle>
          <a:p>
            <a:pPr lvl="0"/>
            <a:endParaRPr lang="en-US"/>
          </a:p>
        </p:txBody>
      </p:sp>
      <p:sp>
        <p:nvSpPr>
          <p:cNvPr id="5" name="Slide Number Placeholder 5"/>
          <p:cNvSpPr txBox="1">
            <a:spLocks noGrp="1"/>
          </p:cNvSpPr>
          <p:nvPr>
            <p:ph type="sldNum" sz="quarter" idx="8"/>
          </p:nvPr>
        </p:nvSpPr>
        <p:spPr/>
        <p:txBody>
          <a:bodyPr/>
          <a:lstStyle>
            <a:lvl1pPr>
              <a:defRPr/>
            </a:lvl1pPr>
          </a:lstStyle>
          <a:p>
            <a:pPr lvl="0"/>
            <a:fld id="{467A4D33-8F28-4FC1-A8E0-E36AA13C0A80}" type="slidenum">
              <a:rPr/>
              <a:pPr lvl="0"/>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18A282C7-F7FC-46EF-A5C6-1F27AEC51115}" type="datetime1">
              <a:rPr lang="en-US"/>
              <a:pPr lvl="0"/>
              <a:t>3/11/2015</a:t>
            </a:fld>
            <a:endParaRPr lang="en-US"/>
          </a:p>
        </p:txBody>
      </p:sp>
      <p:sp>
        <p:nvSpPr>
          <p:cNvPr id="3" name="Footer Placeholder 4"/>
          <p:cNvSpPr txBox="1">
            <a:spLocks noGrp="1"/>
          </p:cNvSpPr>
          <p:nvPr>
            <p:ph type="ftr" sz="quarter" idx="9"/>
          </p:nvPr>
        </p:nvSpPr>
        <p:spPr/>
        <p:txBody>
          <a:bodyPr/>
          <a:lstStyle>
            <a:lvl1pPr>
              <a:defRPr/>
            </a:lvl1pPr>
          </a:lstStyle>
          <a:p>
            <a:pPr lvl="0"/>
            <a:endParaRPr lang="en-US"/>
          </a:p>
        </p:txBody>
      </p:sp>
      <p:sp>
        <p:nvSpPr>
          <p:cNvPr id="4" name="Slide Number Placeholder 5"/>
          <p:cNvSpPr txBox="1">
            <a:spLocks noGrp="1"/>
          </p:cNvSpPr>
          <p:nvPr>
            <p:ph type="sldNum" sz="quarter" idx="8"/>
          </p:nvPr>
        </p:nvSpPr>
        <p:spPr/>
        <p:txBody>
          <a:bodyPr/>
          <a:lstStyle>
            <a:lvl1pPr>
              <a:defRPr/>
            </a:lvl1pPr>
          </a:lstStyle>
          <a:p>
            <a:pPr lvl="0"/>
            <a:fld id="{2F618C36-699C-4444-99C6-0909C6B26215}" type="slidenum">
              <a:rPr/>
              <a:pPr lvl="0"/>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3"/>
          <p:cNvSpPr txBox="1">
            <a:spLocks noGrp="1"/>
          </p:cNvSpPr>
          <p:nvPr>
            <p:ph type="dt" sz="half" idx="7"/>
          </p:nvPr>
        </p:nvSpPr>
        <p:spPr/>
        <p:txBody>
          <a:bodyPr/>
          <a:lstStyle>
            <a:lvl1pPr>
              <a:defRPr/>
            </a:lvl1pPr>
          </a:lstStyle>
          <a:p>
            <a:pPr lvl="0"/>
            <a:fld id="{FB4267CE-C29A-4C0B-BC6C-5CCDE4261A2B}" type="datetime1">
              <a:rPr lang="en-US"/>
              <a:pPr lvl="0"/>
              <a:t>3/11/2015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41A98609-2F19-4334-8E99-DC9CC6CDC63B}" type="slidenum">
              <a:rPr/>
              <a:pPr lvl="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74EC140D-F18A-4790-B223-A4EFAA8031E1}" type="datetime1">
              <a:rPr lang="en-US"/>
              <a:pPr lvl="0"/>
              <a:t>3/11/2015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B8DB9C15-9DED-469F-867D-D5652CFF218B}" type="slidenum">
              <a:rPr/>
              <a:pPr lvl="0"/>
              <a:t>‹#›</a:t>
            </a:fld>
            <a:endParaRPr lang="en-US"/>
          </a:p>
        </p:txBody>
      </p:sp>
    </p:spTree>
  </p:cSld>
  <p:clrMapOvr>
    <a:masterClrMapping/>
  </p:clrMapOvr>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3"/>
          <p:cNvSpPr txBox="1">
            <a:spLocks noGrp="1"/>
          </p:cNvSpPr>
          <p:nvPr>
            <p:ph type="dt" sz="half" idx="7"/>
          </p:nvPr>
        </p:nvSpPr>
        <p:spPr/>
        <p:txBody>
          <a:bodyPr/>
          <a:lstStyle>
            <a:lvl1pPr>
              <a:defRPr/>
            </a:lvl1pPr>
          </a:lstStyle>
          <a:p>
            <a:pPr lvl="0"/>
            <a:fld id="{8AD80E6A-8B09-4970-AC92-4EC6A643118A}" type="datetime1">
              <a:rPr lang="en-US"/>
              <a:pPr lvl="0"/>
              <a:t>3/11/2015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1BCFD538-95ED-4D39-AC05-40B99BCD3021}" type="slidenum">
              <a:rPr/>
              <a:pPr lvl="0"/>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8E11C4BD-6CA2-4121-A1B9-90A5CABAE157}" type="datetime1">
              <a:rPr lang="en-US"/>
              <a:pPr lvl="0"/>
              <a:t>3/11/2015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A06DF2B1-066B-4031-8F58-58349BD2935D}" type="slidenum">
              <a:rPr/>
              <a:pPr lvl="0"/>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AABE631A-9B0A-43AF-833D-7E85BD463B02}" type="datetime1">
              <a:rPr lang="en-US"/>
              <a:pPr lvl="0"/>
              <a:t>3/11/2015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CA0445E4-C894-4E3E-A8FE-82C296B9746B}" type="slidenum">
              <a:rPr/>
              <a:pPr lvl="0"/>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EB820EA-8749-474E-9FAC-B896A829AD92}"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A5C54B-39B0-44AA-94CD-641ABB16A4B0}"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017AB8-C48F-4EF6-91E5-25AD394C92BF}"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EE7B74-1C46-4D3A-8A48-B8C9F9CCDF1E}"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983515B-2B55-4217-8670-71530ED0BD44}"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ECFF59-6C71-47CE-B086-EC7BC126670F}"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D737E9D-2B51-4EF2-9D71-EC97E9134D31}"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AFC9D0-3743-4832-A173-62746E7A8FA7}"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F98BA95-17E6-4772-BC2B-B0B0AA85BC8C}" type="datetimeFigureOut">
              <a:rPr lang="en-US">
                <a:solidFill>
                  <a:prstClr val="white">
                    <a:tint val="75000"/>
                  </a:prstClr>
                </a:solidFill>
              </a:rPr>
              <a:pPr>
                <a:defRPr/>
              </a:pPr>
              <a:t>3/11/2015</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CF0BB10-71BA-4015-9EBE-AEC53BBCE029}"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725EBD-4A9A-49EE-8552-ABE615C25BC9}" type="datetimeFigureOut">
              <a:rPr lang="en-US">
                <a:solidFill>
                  <a:prstClr val="white">
                    <a:tint val="75000"/>
                  </a:prstClr>
                </a:solidFill>
              </a:rPr>
              <a:pPr>
                <a:defRPr/>
              </a:pPr>
              <a:t>3/11/2015</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C1FD9F8-915B-4652-B7BB-137F7AABF982}"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EC4A6C-4607-4122-91C6-95F6C5EF6965}" type="datetimeFigureOut">
              <a:rPr lang="en-US">
                <a:solidFill>
                  <a:prstClr val="white">
                    <a:tint val="75000"/>
                  </a:prstClr>
                </a:solidFill>
              </a:rPr>
              <a:pPr>
                <a:defRPr/>
              </a:pPr>
              <a:t>3/11/2015</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8BDEA15-3A5D-4313-9AF2-B4EAEC67AF79}"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CF2F9F68-5DA4-465B-A0BE-F656A0957F78}" type="datetime1">
              <a:rPr lang="en-US"/>
              <a:pPr lvl="0"/>
              <a:t>3/11/2015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4D2D4B8F-9690-4221-BD68-3C8C4DACBD84}" type="slidenum">
              <a:rPr/>
              <a:pPr lvl="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5ECBFB-D35F-4677-8C26-3BB2A59A0D0E}"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D5B96A0-FFBD-4DD7-88FB-C3119324F7EA}"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BEE26D-FB92-4AD5-B506-3C45F0878249}"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6C115C-C398-4981-AD73-02271DD51759}"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1C7C34-0B79-4A6F-808A-67959DB249EE}"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242AF2-7F35-439A-8C5F-014582F73D68}"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F3E067-535F-4256-B9E9-30259FAF27B7}"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DDFFFF-ADE3-4974-9392-0036484C8D13}"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EB820EA-8749-474E-9FAC-B896A829AD92}"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A5C54B-39B0-44AA-94CD-641ABB16A4B0}"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017AB8-C48F-4EF6-91E5-25AD394C92BF}"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EE7B74-1C46-4D3A-8A48-B8C9F9CCDF1E}"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983515B-2B55-4217-8670-71530ED0BD44}"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ECFF59-6C71-47CE-B086-EC7BC126670F}"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D737E9D-2B51-4EF2-9D71-EC97E9134D31}"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AFC9D0-3743-4832-A173-62746E7A8FA7}"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F98BA95-17E6-4772-BC2B-B0B0AA85BC8C}" type="datetimeFigureOut">
              <a:rPr lang="en-US">
                <a:solidFill>
                  <a:prstClr val="white">
                    <a:tint val="75000"/>
                  </a:prstClr>
                </a:solidFill>
              </a:rPr>
              <a:pPr>
                <a:defRPr/>
              </a:pPr>
              <a:t>3/11/2015</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CF0BB10-71BA-4015-9EBE-AEC53BBCE029}"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725EBD-4A9A-49EE-8552-ABE615C25BC9}" type="datetimeFigureOut">
              <a:rPr lang="en-US">
                <a:solidFill>
                  <a:prstClr val="white">
                    <a:tint val="75000"/>
                  </a:prstClr>
                </a:solidFill>
              </a:rPr>
              <a:pPr>
                <a:defRPr/>
              </a:pPr>
              <a:t>3/11/2015</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C1FD9F8-915B-4652-B7BB-137F7AABF982}"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7"/>
          </p:nvPr>
        </p:nvSpPr>
        <p:spPr/>
        <p:txBody>
          <a:bodyPr/>
          <a:lstStyle>
            <a:lvl1pPr>
              <a:defRPr/>
            </a:lvl1pPr>
          </a:lstStyle>
          <a:p>
            <a:pPr lvl="0"/>
            <a:fld id="{4393D231-A00A-4C7F-B618-F407F0353C2A}" type="datetime1">
              <a:rPr lang="en-US"/>
              <a:pPr lvl="0"/>
              <a:t>3/11/2015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CC290CFE-B821-4288-9DD1-D1F7186B946E}" type="slidenum">
              <a:rPr/>
              <a:pPr lvl="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EC4A6C-4607-4122-91C6-95F6C5EF6965}" type="datetimeFigureOut">
              <a:rPr lang="en-US">
                <a:solidFill>
                  <a:prstClr val="white">
                    <a:tint val="75000"/>
                  </a:prstClr>
                </a:solidFill>
              </a:rPr>
              <a:pPr>
                <a:defRPr/>
              </a:pPr>
              <a:t>3/11/2015</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8BDEA15-3A5D-4313-9AF2-B4EAEC67AF79}"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5ECBFB-D35F-4677-8C26-3BB2A59A0D0E}"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D5B96A0-FFBD-4DD7-88FB-C3119324F7EA}"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BEE26D-FB92-4AD5-B506-3C45F0878249}"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6C115C-C398-4981-AD73-02271DD51759}"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1C7C34-0B79-4A6F-808A-67959DB249EE}"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242AF2-7F35-439A-8C5F-014582F73D68}"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F3E067-535F-4256-B9E9-30259FAF27B7}"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DDFFFF-ADE3-4974-9392-0036484C8D13}" type="slidenum">
              <a:rPr lang="en-US">
                <a:solidFill>
                  <a:prstClr val="white">
                    <a:tint val="75000"/>
                  </a:prstClr>
                </a:solidFill>
              </a:rPr>
              <a:pPr>
                <a:defRPr/>
              </a:pPr>
              <a:t>‹#›</a:t>
            </a:fld>
            <a:endParaRPr lang="en-US">
              <a:solidFill>
                <a:prstClr val="white">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EB820EA-8749-474E-9FAC-B896A829AD92}"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A5C54B-39B0-44AA-94CD-641ABB16A4B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556800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017AB8-C48F-4EF6-91E5-25AD394C92BF}"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EE7B74-1C46-4D3A-8A48-B8C9F9CCDF1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681035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983515B-2B55-4217-8670-71530ED0BD44}"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ECFF59-6C71-47CE-B086-EC7BC126670F}"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4160734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D737E9D-2B51-4EF2-9D71-EC97E9134D31}"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AFC9D0-3743-4832-A173-62746E7A8FA7}"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053499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F98BA95-17E6-4772-BC2B-B0B0AA85BC8C}" type="datetimeFigureOut">
              <a:rPr lang="en-US">
                <a:solidFill>
                  <a:prstClr val="white">
                    <a:tint val="75000"/>
                  </a:prstClr>
                </a:solidFill>
              </a:rPr>
              <a:pPr>
                <a:defRPr/>
              </a:pPr>
              <a:t>3/11/2015</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CF0BB10-71BA-4015-9EBE-AEC53BBCE02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09016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7"/>
          </p:nvPr>
        </p:nvSpPr>
        <p:spPr/>
        <p:txBody>
          <a:bodyPr/>
          <a:lstStyle>
            <a:lvl1pPr>
              <a:defRPr/>
            </a:lvl1pPr>
          </a:lstStyle>
          <a:p>
            <a:pPr lvl="0"/>
            <a:fld id="{CD9204F0-2ACE-41A9-9A8B-57F3A6E17494}" type="datetime1">
              <a:rPr lang="en-US"/>
              <a:pPr lvl="0"/>
              <a:t>3/11/2015</a:t>
            </a:fld>
            <a:endParaRPr lang="en-US"/>
          </a:p>
        </p:txBody>
      </p:sp>
      <p:sp>
        <p:nvSpPr>
          <p:cNvPr id="8" name="Footer Placeholder 4"/>
          <p:cNvSpPr txBox="1">
            <a:spLocks noGrp="1"/>
          </p:cNvSpPr>
          <p:nvPr>
            <p:ph type="ftr" sz="quarter" idx="9"/>
          </p:nvPr>
        </p:nvSpPr>
        <p:spPr/>
        <p:txBody>
          <a:bodyPr/>
          <a:lstStyle>
            <a:lvl1pPr>
              <a:defRPr/>
            </a:lvl1pPr>
          </a:lstStyle>
          <a:p>
            <a:pPr lvl="0"/>
            <a:endParaRPr lang="en-US"/>
          </a:p>
        </p:txBody>
      </p:sp>
      <p:sp>
        <p:nvSpPr>
          <p:cNvPr id="9" name="Slide Number Placeholder 5"/>
          <p:cNvSpPr txBox="1">
            <a:spLocks noGrp="1"/>
          </p:cNvSpPr>
          <p:nvPr>
            <p:ph type="sldNum" sz="quarter" idx="8"/>
          </p:nvPr>
        </p:nvSpPr>
        <p:spPr/>
        <p:txBody>
          <a:bodyPr/>
          <a:lstStyle>
            <a:lvl1pPr>
              <a:defRPr/>
            </a:lvl1pPr>
          </a:lstStyle>
          <a:p>
            <a:pPr lvl="0"/>
            <a:fld id="{09F295D0-663E-4625-B191-86286CEFA884}" type="slidenum">
              <a:rPr/>
              <a:pPr lvl="0"/>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725EBD-4A9A-49EE-8552-ABE615C25BC9}" type="datetimeFigureOut">
              <a:rPr lang="en-US">
                <a:solidFill>
                  <a:prstClr val="white">
                    <a:tint val="75000"/>
                  </a:prstClr>
                </a:solidFill>
              </a:rPr>
              <a:pPr>
                <a:defRPr/>
              </a:pPr>
              <a:t>3/11/2015</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C1FD9F8-915B-4652-B7BB-137F7AABF982}"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1363911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EC4A6C-4607-4122-91C6-95F6C5EF6965}" type="datetimeFigureOut">
              <a:rPr lang="en-US">
                <a:solidFill>
                  <a:prstClr val="white">
                    <a:tint val="75000"/>
                  </a:prstClr>
                </a:solidFill>
              </a:rPr>
              <a:pPr>
                <a:defRPr/>
              </a:pPr>
              <a:t>3/11/2015</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8BDEA15-3A5D-4313-9AF2-B4EAEC67AF7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2527648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5ECBFB-D35F-4677-8C26-3BB2A59A0D0E}"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D5B96A0-FFBD-4DD7-88FB-C3119324F7EA}"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2439599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BEE26D-FB92-4AD5-B506-3C45F0878249}"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6C115C-C398-4981-AD73-02271DD5175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2261068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1C7C34-0B79-4A6F-808A-67959DB249EE}"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242AF2-7F35-439A-8C5F-014582F73D6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463193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F3E067-535F-4256-B9E9-30259FAF27B7}"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DDFFFF-ADE3-4974-9392-0036484C8D1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118002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EB820EA-8749-474E-9FAC-B896A829AD92}"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A5C54B-39B0-44AA-94CD-641ABB16A4B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662082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017AB8-C48F-4EF6-91E5-25AD394C92BF}"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EE7B74-1C46-4D3A-8A48-B8C9F9CCDF1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4052702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983515B-2B55-4217-8670-71530ED0BD44}"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ECFF59-6C71-47CE-B086-EC7BC126670F}"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391500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D737E9D-2B51-4EF2-9D71-EC97E9134D31}"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0AFC9D0-3743-4832-A173-62746E7A8FA7}"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810789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p:cNvSpPr txBox="1">
            <a:spLocks noGrp="1"/>
          </p:cNvSpPr>
          <p:nvPr>
            <p:ph type="dt" sz="half" idx="7"/>
          </p:nvPr>
        </p:nvSpPr>
        <p:spPr/>
        <p:txBody>
          <a:bodyPr/>
          <a:lstStyle>
            <a:lvl1pPr>
              <a:defRPr/>
            </a:lvl1pPr>
          </a:lstStyle>
          <a:p>
            <a:pPr lvl="0"/>
            <a:fld id="{84244DD2-FB02-4684-B3C4-954B18A21376}" type="datetime1">
              <a:rPr lang="en-US"/>
              <a:pPr lvl="0"/>
              <a:t>3/11/2015</a:t>
            </a:fld>
            <a:endParaRPr lang="en-US"/>
          </a:p>
        </p:txBody>
      </p:sp>
      <p:sp>
        <p:nvSpPr>
          <p:cNvPr id="4" name="Footer Placeholder 4"/>
          <p:cNvSpPr txBox="1">
            <a:spLocks noGrp="1"/>
          </p:cNvSpPr>
          <p:nvPr>
            <p:ph type="ftr" sz="quarter" idx="9"/>
          </p:nvPr>
        </p:nvSpPr>
        <p:spPr/>
        <p:txBody>
          <a:bodyPr/>
          <a:lstStyle>
            <a:lvl1pPr>
              <a:defRPr/>
            </a:lvl1pPr>
          </a:lstStyle>
          <a:p>
            <a:pPr lvl="0"/>
            <a:endParaRPr lang="en-US"/>
          </a:p>
        </p:txBody>
      </p:sp>
      <p:sp>
        <p:nvSpPr>
          <p:cNvPr id="5" name="Slide Number Placeholder 5"/>
          <p:cNvSpPr txBox="1">
            <a:spLocks noGrp="1"/>
          </p:cNvSpPr>
          <p:nvPr>
            <p:ph type="sldNum" sz="quarter" idx="8"/>
          </p:nvPr>
        </p:nvSpPr>
        <p:spPr/>
        <p:txBody>
          <a:bodyPr/>
          <a:lstStyle>
            <a:lvl1pPr>
              <a:defRPr/>
            </a:lvl1pPr>
          </a:lstStyle>
          <a:p>
            <a:pPr lvl="0"/>
            <a:fld id="{3BD2EA40-5140-441B-8764-A47BB9E694CF}" type="slidenum">
              <a:rPr/>
              <a:pPr lvl="0"/>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F98BA95-17E6-4772-BC2B-B0B0AA85BC8C}" type="datetimeFigureOut">
              <a:rPr lang="en-US">
                <a:solidFill>
                  <a:prstClr val="white">
                    <a:tint val="75000"/>
                  </a:prstClr>
                </a:solidFill>
              </a:rPr>
              <a:pPr>
                <a:defRPr/>
              </a:pPr>
              <a:t>3/11/2015</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CF0BB10-71BA-4015-9EBE-AEC53BBCE02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4133806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725EBD-4A9A-49EE-8552-ABE615C25BC9}" type="datetimeFigureOut">
              <a:rPr lang="en-US">
                <a:solidFill>
                  <a:prstClr val="white">
                    <a:tint val="75000"/>
                  </a:prstClr>
                </a:solidFill>
              </a:rPr>
              <a:pPr>
                <a:defRPr/>
              </a:pPr>
              <a:t>3/11/2015</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C1FD9F8-915B-4652-B7BB-137F7AABF982}"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686736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EC4A6C-4607-4122-91C6-95F6C5EF6965}" type="datetimeFigureOut">
              <a:rPr lang="en-US">
                <a:solidFill>
                  <a:prstClr val="white">
                    <a:tint val="75000"/>
                  </a:prstClr>
                </a:solidFill>
              </a:rPr>
              <a:pPr>
                <a:defRPr/>
              </a:pPr>
              <a:t>3/11/2015</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8BDEA15-3A5D-4313-9AF2-B4EAEC67AF7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2193352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5ECBFB-D35F-4677-8C26-3BB2A59A0D0E}"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D5B96A0-FFBD-4DD7-88FB-C3119324F7EA}"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076668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BEE26D-FB92-4AD5-B506-3C45F0878249}" type="datetimeFigureOut">
              <a:rPr lang="en-US">
                <a:solidFill>
                  <a:prstClr val="white">
                    <a:tint val="75000"/>
                  </a:prstClr>
                </a:solidFill>
              </a:rPr>
              <a:pPr>
                <a:defRPr/>
              </a:pPr>
              <a:t>3/11/2015</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6C115C-C398-4981-AD73-02271DD51759}"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173727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1C7C34-0B79-4A6F-808A-67959DB249EE}"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D242AF2-7F35-439A-8C5F-014582F73D6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409257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F3E067-535F-4256-B9E9-30259FAF27B7}"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DDFFFF-ADE3-4974-9392-0036484C8D1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1296400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17" name="Footer Placeholder 16"/>
          <p:cNvSpPr>
            <a:spLocks noGrp="1"/>
          </p:cNvSpPr>
          <p:nvPr>
            <p:ph type="ftr" sz="quarter" idx="11"/>
          </p:nvPr>
        </p:nvSpPr>
        <p:spPr/>
        <p:txBody>
          <a:bodyPr/>
          <a:lstStyle>
            <a:extLst/>
          </a:lstStyle>
          <a:p>
            <a:endParaRPr lang="en-US">
              <a:solidFill>
                <a:srgbClr val="FFF7C1"/>
              </a:solidFill>
            </a:endParaRPr>
          </a:p>
        </p:txBody>
      </p:sp>
      <p:sp>
        <p:nvSpPr>
          <p:cNvPr id="29" name="Slide Number Placeholder 28"/>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5" name="Footer Placeholder 4"/>
          <p:cNvSpPr>
            <a:spLocks noGrp="1"/>
          </p:cNvSpPr>
          <p:nvPr>
            <p:ph type="ftr" sz="quarter" idx="11"/>
          </p:nvPr>
        </p:nvSpPr>
        <p:spPr/>
        <p:txBody>
          <a:bodyPr/>
          <a:lstStyle>
            <a:extLst/>
          </a:lstStyle>
          <a:p>
            <a:endParaRPr lang="en-US">
              <a:solidFill>
                <a:srgbClr val="FFF7C1"/>
              </a:solidFill>
            </a:endParaRPr>
          </a:p>
        </p:txBody>
      </p:sp>
      <p:sp>
        <p:nvSpPr>
          <p:cNvPr id="6" name="Slide Number Placeholder 5"/>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5" name="Footer Placeholder 4"/>
          <p:cNvSpPr>
            <a:spLocks noGrp="1"/>
          </p:cNvSpPr>
          <p:nvPr>
            <p:ph type="ftr" sz="quarter" idx="11"/>
          </p:nvPr>
        </p:nvSpPr>
        <p:spPr/>
        <p:txBody>
          <a:bodyPr/>
          <a:lstStyle>
            <a:extLst/>
          </a:lstStyle>
          <a:p>
            <a:endParaRPr lang="en-US">
              <a:solidFill>
                <a:srgbClr val="FFF7C1"/>
              </a:solidFill>
            </a:endParaRPr>
          </a:p>
        </p:txBody>
      </p:sp>
      <p:sp>
        <p:nvSpPr>
          <p:cNvPr id="6" name="Slide Number Placeholder 5"/>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E0AB9013-21A3-43C0-B546-605E6B09746C}" type="datetime1">
              <a:rPr lang="en-US"/>
              <a:pPr lvl="0"/>
              <a:t>3/11/2015</a:t>
            </a:fld>
            <a:endParaRPr lang="en-US"/>
          </a:p>
        </p:txBody>
      </p:sp>
      <p:sp>
        <p:nvSpPr>
          <p:cNvPr id="3" name="Footer Placeholder 4"/>
          <p:cNvSpPr txBox="1">
            <a:spLocks noGrp="1"/>
          </p:cNvSpPr>
          <p:nvPr>
            <p:ph type="ftr" sz="quarter" idx="9"/>
          </p:nvPr>
        </p:nvSpPr>
        <p:spPr/>
        <p:txBody>
          <a:bodyPr/>
          <a:lstStyle>
            <a:lvl1pPr>
              <a:defRPr/>
            </a:lvl1pPr>
          </a:lstStyle>
          <a:p>
            <a:pPr lvl="0"/>
            <a:endParaRPr lang="en-US"/>
          </a:p>
        </p:txBody>
      </p:sp>
      <p:sp>
        <p:nvSpPr>
          <p:cNvPr id="4" name="Slide Number Placeholder 5"/>
          <p:cNvSpPr txBox="1">
            <a:spLocks noGrp="1"/>
          </p:cNvSpPr>
          <p:nvPr>
            <p:ph type="sldNum" sz="quarter" idx="8"/>
          </p:nvPr>
        </p:nvSpPr>
        <p:spPr/>
        <p:txBody>
          <a:bodyPr/>
          <a:lstStyle>
            <a:lvl1pPr>
              <a:defRPr/>
            </a:lvl1pPr>
          </a:lstStyle>
          <a:p>
            <a:pPr lvl="0"/>
            <a:fld id="{D9DB71B4-9E9A-4AFD-88C7-E6D5BC02C6A7}" type="slidenum">
              <a:rPr/>
              <a:pPr lvl="0"/>
              <a:t>‹#›</a:t>
            </a:fld>
            <a:endParaRPr lang="en-U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6" name="Footer Placeholder 5"/>
          <p:cNvSpPr>
            <a:spLocks noGrp="1"/>
          </p:cNvSpPr>
          <p:nvPr>
            <p:ph type="ftr" sz="quarter" idx="11"/>
          </p:nvPr>
        </p:nvSpPr>
        <p:spPr/>
        <p:txBody>
          <a:bodyPr/>
          <a:lstStyle>
            <a:extLst/>
          </a:lstStyle>
          <a:p>
            <a:endParaRPr lang="en-US">
              <a:solidFill>
                <a:srgbClr val="FFF7C1"/>
              </a:solidFill>
            </a:endParaRPr>
          </a:p>
        </p:txBody>
      </p:sp>
      <p:sp>
        <p:nvSpPr>
          <p:cNvPr id="7" name="Slide Number Placeholder 6"/>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8" name="Footer Placeholder 7"/>
          <p:cNvSpPr>
            <a:spLocks noGrp="1"/>
          </p:cNvSpPr>
          <p:nvPr>
            <p:ph type="ftr" sz="quarter" idx="11"/>
          </p:nvPr>
        </p:nvSpPr>
        <p:spPr/>
        <p:txBody>
          <a:bodyPr/>
          <a:lstStyle>
            <a:extLst/>
          </a:lstStyle>
          <a:p>
            <a:endParaRPr lang="en-US">
              <a:solidFill>
                <a:srgbClr val="FFF7C1"/>
              </a:solidFill>
            </a:endParaRPr>
          </a:p>
        </p:txBody>
      </p:sp>
      <p:sp>
        <p:nvSpPr>
          <p:cNvPr id="9" name="Slide Number Placeholder 8"/>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4" name="Footer Placeholder 3"/>
          <p:cNvSpPr>
            <a:spLocks noGrp="1"/>
          </p:cNvSpPr>
          <p:nvPr>
            <p:ph type="ftr" sz="quarter" idx="11"/>
          </p:nvPr>
        </p:nvSpPr>
        <p:spPr/>
        <p:txBody>
          <a:bodyPr/>
          <a:lstStyle>
            <a:extLst/>
          </a:lstStyle>
          <a:p>
            <a:endParaRPr lang="en-US">
              <a:solidFill>
                <a:srgbClr val="FFF7C1"/>
              </a:solidFill>
            </a:endParaRPr>
          </a:p>
        </p:txBody>
      </p:sp>
      <p:sp>
        <p:nvSpPr>
          <p:cNvPr id="5" name="Slide Number Placeholder 4"/>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3" name="Footer Placeholder 2"/>
          <p:cNvSpPr>
            <a:spLocks noGrp="1"/>
          </p:cNvSpPr>
          <p:nvPr>
            <p:ph type="ftr" sz="quarter" idx="11"/>
          </p:nvPr>
        </p:nvSpPr>
        <p:spPr/>
        <p:txBody>
          <a:bodyPr/>
          <a:lstStyle>
            <a:extLst/>
          </a:lstStyle>
          <a:p>
            <a:endParaRPr lang="en-US">
              <a:solidFill>
                <a:srgbClr val="FFF7C1"/>
              </a:solidFill>
            </a:endParaRPr>
          </a:p>
        </p:txBody>
      </p:sp>
      <p:sp>
        <p:nvSpPr>
          <p:cNvPr id="4" name="Slide Number Placeholder 3"/>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6" name="Footer Placeholder 5"/>
          <p:cNvSpPr>
            <a:spLocks noGrp="1"/>
          </p:cNvSpPr>
          <p:nvPr>
            <p:ph type="ftr" sz="quarter" idx="11"/>
          </p:nvPr>
        </p:nvSpPr>
        <p:spPr/>
        <p:txBody>
          <a:bodyPr/>
          <a:lstStyle>
            <a:extLst/>
          </a:lstStyle>
          <a:p>
            <a:endParaRPr lang="en-US">
              <a:solidFill>
                <a:srgbClr val="FFF7C1"/>
              </a:solidFill>
            </a:endParaRPr>
          </a:p>
        </p:txBody>
      </p:sp>
      <p:sp>
        <p:nvSpPr>
          <p:cNvPr id="7" name="Slide Number Placeholder 6"/>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srgbClr val="FFF7C1"/>
              </a:solidFil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5" name="Footer Placeholder 4"/>
          <p:cNvSpPr>
            <a:spLocks noGrp="1"/>
          </p:cNvSpPr>
          <p:nvPr>
            <p:ph type="ftr" sz="quarter" idx="11"/>
          </p:nvPr>
        </p:nvSpPr>
        <p:spPr/>
        <p:txBody>
          <a:bodyPr/>
          <a:lstStyle>
            <a:extLst/>
          </a:lstStyle>
          <a:p>
            <a:endParaRPr lang="en-US">
              <a:solidFill>
                <a:srgbClr val="FFF7C1"/>
              </a:solidFill>
            </a:endParaRPr>
          </a:p>
        </p:txBody>
      </p:sp>
      <p:sp>
        <p:nvSpPr>
          <p:cNvPr id="6" name="Slide Number Placeholder 5"/>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5" name="Footer Placeholder 4"/>
          <p:cNvSpPr>
            <a:spLocks noGrp="1"/>
          </p:cNvSpPr>
          <p:nvPr>
            <p:ph type="ftr" sz="quarter" idx="11"/>
          </p:nvPr>
        </p:nvSpPr>
        <p:spPr/>
        <p:txBody>
          <a:bodyPr/>
          <a:lstStyle>
            <a:extLst/>
          </a:lstStyle>
          <a:p>
            <a:endParaRPr lang="en-US">
              <a:solidFill>
                <a:srgbClr val="FFF7C1"/>
              </a:solidFill>
            </a:endParaRPr>
          </a:p>
        </p:txBody>
      </p:sp>
      <p:sp>
        <p:nvSpPr>
          <p:cNvPr id="6" name="Slide Number Placeholder 5"/>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17" name="Footer Placeholder 16"/>
          <p:cNvSpPr>
            <a:spLocks noGrp="1"/>
          </p:cNvSpPr>
          <p:nvPr>
            <p:ph type="ftr" sz="quarter" idx="11"/>
          </p:nvPr>
        </p:nvSpPr>
        <p:spPr/>
        <p:txBody>
          <a:bodyPr/>
          <a:lstStyle>
            <a:extLst/>
          </a:lstStyle>
          <a:p>
            <a:endParaRPr lang="en-US">
              <a:solidFill>
                <a:srgbClr val="FFF7C1"/>
              </a:solidFill>
            </a:endParaRPr>
          </a:p>
        </p:txBody>
      </p:sp>
      <p:sp>
        <p:nvSpPr>
          <p:cNvPr id="29" name="Slide Number Placeholder 28"/>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5" name="Footer Placeholder 4"/>
          <p:cNvSpPr>
            <a:spLocks noGrp="1"/>
          </p:cNvSpPr>
          <p:nvPr>
            <p:ph type="ftr" sz="quarter" idx="11"/>
          </p:nvPr>
        </p:nvSpPr>
        <p:spPr/>
        <p:txBody>
          <a:bodyPr/>
          <a:lstStyle>
            <a:extLst/>
          </a:lstStyle>
          <a:p>
            <a:endParaRPr lang="en-US">
              <a:solidFill>
                <a:srgbClr val="FFF7C1"/>
              </a:solidFill>
            </a:endParaRPr>
          </a:p>
        </p:txBody>
      </p:sp>
      <p:sp>
        <p:nvSpPr>
          <p:cNvPr id="6" name="Slide Number Placeholder 5"/>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3"/>
          <p:cNvSpPr txBox="1">
            <a:spLocks noGrp="1"/>
          </p:cNvSpPr>
          <p:nvPr>
            <p:ph type="dt" sz="half" idx="7"/>
          </p:nvPr>
        </p:nvSpPr>
        <p:spPr/>
        <p:txBody>
          <a:bodyPr/>
          <a:lstStyle>
            <a:lvl1pPr>
              <a:defRPr/>
            </a:lvl1pPr>
          </a:lstStyle>
          <a:p>
            <a:pPr lvl="0"/>
            <a:fld id="{3F1223D8-F209-4D71-BBDC-595C6721D9CB}" type="datetime1">
              <a:rPr lang="en-US"/>
              <a:pPr lvl="0"/>
              <a:t>3/11/2015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89078F00-71D0-4F00-A4AB-19DD76712BF3}" type="slidenum">
              <a:rPr/>
              <a:pPr lvl="0"/>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5" name="Footer Placeholder 4"/>
          <p:cNvSpPr>
            <a:spLocks noGrp="1"/>
          </p:cNvSpPr>
          <p:nvPr>
            <p:ph type="ftr" sz="quarter" idx="11"/>
          </p:nvPr>
        </p:nvSpPr>
        <p:spPr/>
        <p:txBody>
          <a:bodyPr/>
          <a:lstStyle>
            <a:extLst/>
          </a:lstStyle>
          <a:p>
            <a:endParaRPr lang="en-US">
              <a:solidFill>
                <a:srgbClr val="FFF7C1"/>
              </a:solidFill>
            </a:endParaRPr>
          </a:p>
        </p:txBody>
      </p:sp>
      <p:sp>
        <p:nvSpPr>
          <p:cNvPr id="6" name="Slide Number Placeholder 5"/>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6" name="Footer Placeholder 5"/>
          <p:cNvSpPr>
            <a:spLocks noGrp="1"/>
          </p:cNvSpPr>
          <p:nvPr>
            <p:ph type="ftr" sz="quarter" idx="11"/>
          </p:nvPr>
        </p:nvSpPr>
        <p:spPr/>
        <p:txBody>
          <a:bodyPr/>
          <a:lstStyle>
            <a:extLst/>
          </a:lstStyle>
          <a:p>
            <a:endParaRPr lang="en-US">
              <a:solidFill>
                <a:srgbClr val="FFF7C1"/>
              </a:solidFill>
            </a:endParaRPr>
          </a:p>
        </p:txBody>
      </p:sp>
      <p:sp>
        <p:nvSpPr>
          <p:cNvPr id="7" name="Slide Number Placeholder 6"/>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8" name="Footer Placeholder 7"/>
          <p:cNvSpPr>
            <a:spLocks noGrp="1"/>
          </p:cNvSpPr>
          <p:nvPr>
            <p:ph type="ftr" sz="quarter" idx="11"/>
          </p:nvPr>
        </p:nvSpPr>
        <p:spPr/>
        <p:txBody>
          <a:bodyPr/>
          <a:lstStyle>
            <a:extLst/>
          </a:lstStyle>
          <a:p>
            <a:endParaRPr lang="en-US">
              <a:solidFill>
                <a:srgbClr val="FFF7C1"/>
              </a:solidFill>
            </a:endParaRPr>
          </a:p>
        </p:txBody>
      </p:sp>
      <p:sp>
        <p:nvSpPr>
          <p:cNvPr id="9" name="Slide Number Placeholder 8"/>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4" name="Footer Placeholder 3"/>
          <p:cNvSpPr>
            <a:spLocks noGrp="1"/>
          </p:cNvSpPr>
          <p:nvPr>
            <p:ph type="ftr" sz="quarter" idx="11"/>
          </p:nvPr>
        </p:nvSpPr>
        <p:spPr/>
        <p:txBody>
          <a:bodyPr/>
          <a:lstStyle>
            <a:extLst/>
          </a:lstStyle>
          <a:p>
            <a:endParaRPr lang="en-US">
              <a:solidFill>
                <a:srgbClr val="FFF7C1"/>
              </a:solidFill>
            </a:endParaRPr>
          </a:p>
        </p:txBody>
      </p:sp>
      <p:sp>
        <p:nvSpPr>
          <p:cNvPr id="5" name="Slide Number Placeholder 4"/>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3" name="Footer Placeholder 2"/>
          <p:cNvSpPr>
            <a:spLocks noGrp="1"/>
          </p:cNvSpPr>
          <p:nvPr>
            <p:ph type="ftr" sz="quarter" idx="11"/>
          </p:nvPr>
        </p:nvSpPr>
        <p:spPr/>
        <p:txBody>
          <a:bodyPr/>
          <a:lstStyle>
            <a:extLst/>
          </a:lstStyle>
          <a:p>
            <a:endParaRPr lang="en-US">
              <a:solidFill>
                <a:srgbClr val="FFF7C1"/>
              </a:solidFill>
            </a:endParaRPr>
          </a:p>
        </p:txBody>
      </p:sp>
      <p:sp>
        <p:nvSpPr>
          <p:cNvPr id="4" name="Slide Number Placeholder 3"/>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6" name="Footer Placeholder 5"/>
          <p:cNvSpPr>
            <a:spLocks noGrp="1"/>
          </p:cNvSpPr>
          <p:nvPr>
            <p:ph type="ftr" sz="quarter" idx="11"/>
          </p:nvPr>
        </p:nvSpPr>
        <p:spPr/>
        <p:txBody>
          <a:bodyPr/>
          <a:lstStyle>
            <a:extLst/>
          </a:lstStyle>
          <a:p>
            <a:endParaRPr lang="en-US">
              <a:solidFill>
                <a:srgbClr val="FFF7C1"/>
              </a:solidFill>
            </a:endParaRPr>
          </a:p>
        </p:txBody>
      </p:sp>
      <p:sp>
        <p:nvSpPr>
          <p:cNvPr id="7" name="Slide Number Placeholder 6"/>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srgbClr val="FFF7C1"/>
              </a:solidFil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5" name="Footer Placeholder 4"/>
          <p:cNvSpPr>
            <a:spLocks noGrp="1"/>
          </p:cNvSpPr>
          <p:nvPr>
            <p:ph type="ftr" sz="quarter" idx="11"/>
          </p:nvPr>
        </p:nvSpPr>
        <p:spPr/>
        <p:txBody>
          <a:bodyPr/>
          <a:lstStyle>
            <a:extLst/>
          </a:lstStyle>
          <a:p>
            <a:endParaRPr lang="en-US">
              <a:solidFill>
                <a:srgbClr val="FFF7C1"/>
              </a:solidFill>
            </a:endParaRPr>
          </a:p>
        </p:txBody>
      </p:sp>
      <p:sp>
        <p:nvSpPr>
          <p:cNvPr id="6" name="Slide Number Placeholder 5"/>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5" name="Footer Placeholder 4"/>
          <p:cNvSpPr>
            <a:spLocks noGrp="1"/>
          </p:cNvSpPr>
          <p:nvPr>
            <p:ph type="ftr" sz="quarter" idx="11"/>
          </p:nvPr>
        </p:nvSpPr>
        <p:spPr/>
        <p:txBody>
          <a:bodyPr/>
          <a:lstStyle>
            <a:extLst/>
          </a:lstStyle>
          <a:p>
            <a:endParaRPr lang="en-US">
              <a:solidFill>
                <a:srgbClr val="FFF7C1"/>
              </a:solidFill>
            </a:endParaRPr>
          </a:p>
        </p:txBody>
      </p:sp>
      <p:sp>
        <p:nvSpPr>
          <p:cNvPr id="6" name="Slide Number Placeholder 5"/>
          <p:cNvSpPr>
            <a:spLocks noGrp="1"/>
          </p:cNvSpPr>
          <p:nvPr>
            <p:ph type="sldNum" sz="quarter" idx="12"/>
          </p:nvPr>
        </p:nvSpPr>
        <p:spPr/>
        <p:txBody>
          <a:bodyPr/>
          <a:lstStyle>
            <a:extLst/>
          </a:lstStyle>
          <a:p>
            <a:fld id="{28164F85-24B1-436D-8770-A3688E065DCD}" type="slidenum">
              <a:rPr lang="en-US" smtClean="0">
                <a:solidFill>
                  <a:srgbClr val="FFF7C1"/>
                </a:solidFill>
              </a:rPr>
              <a:pPr/>
              <a:t>‹#›</a:t>
            </a:fld>
            <a:endParaRPr lang="en-US">
              <a:solidFill>
                <a:srgbClr val="FFF7C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3"/>
          <p:cNvSpPr txBox="1">
            <a:spLocks noGrp="1"/>
          </p:cNvSpPr>
          <p:nvPr>
            <p:ph type="dt" sz="half" idx="7"/>
          </p:nvPr>
        </p:nvSpPr>
        <p:spPr/>
        <p:txBody>
          <a:bodyPr/>
          <a:lstStyle>
            <a:lvl1pPr>
              <a:defRPr/>
            </a:lvl1pPr>
          </a:lstStyle>
          <a:p>
            <a:pPr lvl="0"/>
            <a:fld id="{50D17FC2-4021-41D1-9FD4-3FDBD324786B}" type="datetime1">
              <a:rPr lang="en-US"/>
              <a:pPr lvl="0"/>
              <a:t>3/11/2015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634B87F2-2D89-4F5C-9A55-AC453D8E4F92}" type="slidenum">
              <a:rPr/>
              <a:pPr lvl="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3" name="Text Placeholder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Verdana"/>
              </a:defRPr>
            </a:lvl1pPr>
          </a:lstStyle>
          <a:p>
            <a:pPr lvl="0"/>
            <a:fld id="{C939AE2A-2666-4D06-9E9B-AE8EE6A79E0F}" type="datetime1">
              <a:rPr lang="en-US"/>
              <a:pPr lvl="0"/>
              <a:t>3/11/2015</a:t>
            </a:fld>
            <a:endParaRPr lang="en-US"/>
          </a:p>
        </p:txBody>
      </p:sp>
      <p:sp>
        <p:nvSpPr>
          <p:cNvPr id="5" name="Footer Placeholder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Verdana"/>
              </a:defRPr>
            </a:lvl1pPr>
          </a:lstStyle>
          <a:p>
            <a:pPr lvl="0"/>
            <a:endParaRPr lang="en-US"/>
          </a:p>
        </p:txBody>
      </p:sp>
      <p:sp>
        <p:nvSpPr>
          <p:cNvPr id="6" name="Slide Number Placeholder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Verdana"/>
              </a:defRPr>
            </a:lvl1pPr>
          </a:lstStyle>
          <a:p>
            <a:pPr lvl="0"/>
            <a:fld id="{7D1D83A7-00B5-4895-AEBC-D851F4BEC1AC}" type="slidenum">
              <a:rPr/>
              <a:pPr lvl="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ctr" defTabSz="914400" rtl="0" fontAlgn="auto" hangingPunct="0">
        <a:lnSpc>
          <a:spcPct val="100000"/>
        </a:lnSpc>
        <a:spcBef>
          <a:spcPts val="0"/>
        </a:spcBef>
        <a:spcAft>
          <a:spcPts val="0"/>
        </a:spcAft>
        <a:buNone/>
        <a:tabLst/>
        <a:defRPr lang="en-US" sz="4400" b="0" i="0" u="none" strike="noStrike" kern="1200" cap="none" spc="0" baseline="0">
          <a:solidFill>
            <a:srgbClr val="FFFFFF"/>
          </a:solidFill>
          <a:uFillTx/>
          <a:latin typeface="Verdana"/>
        </a:defRPr>
      </a:lvl1pPr>
    </p:titleStyle>
    <p:bodyStyle>
      <a:lvl1pPr marL="342900" marR="0" lvl="0" indent="-342900" algn="l" defTabSz="914400" rtl="0" fontAlgn="auto" hangingPunct="0">
        <a:lnSpc>
          <a:spcPct val="100000"/>
        </a:lnSpc>
        <a:spcBef>
          <a:spcPts val="800"/>
        </a:spcBef>
        <a:spcAft>
          <a:spcPts val="0"/>
        </a:spcAft>
        <a:buSzPct val="100000"/>
        <a:buFont typeface="Arial"/>
        <a:buChar char="•"/>
        <a:tabLst/>
        <a:defRPr lang="en-US" sz="3200" b="0" i="0" u="none" strike="noStrike" kern="1200" cap="none" spc="0" baseline="0">
          <a:solidFill>
            <a:srgbClr val="FFFFFF"/>
          </a:solidFill>
          <a:uFillTx/>
          <a:latin typeface="Verdana"/>
        </a:defRPr>
      </a:lvl1pPr>
      <a:lvl2pPr marL="742950" marR="0" lvl="1" indent="-285750" algn="l" defTabSz="914400" rtl="0" fontAlgn="auto" hangingPunct="0">
        <a:lnSpc>
          <a:spcPct val="100000"/>
        </a:lnSpc>
        <a:spcBef>
          <a:spcPts val="700"/>
        </a:spcBef>
        <a:spcAft>
          <a:spcPts val="0"/>
        </a:spcAft>
        <a:buSzPct val="100000"/>
        <a:buFont typeface="Arial"/>
        <a:buChar char="–"/>
        <a:tabLst/>
        <a:defRPr lang="en-US" sz="2800" b="0" i="0" u="none" strike="noStrike" kern="1200" cap="none" spc="0" baseline="0">
          <a:solidFill>
            <a:srgbClr val="FFFFFF"/>
          </a:solidFill>
          <a:uFillTx/>
          <a:latin typeface="Verdana"/>
        </a:defRPr>
      </a:lvl2pPr>
      <a:lvl3pPr marL="1143000" marR="0" lvl="2" indent="-228600" algn="l" defTabSz="914400" rtl="0" fontAlgn="auto" hangingPunct="0">
        <a:lnSpc>
          <a:spcPct val="100000"/>
        </a:lnSpc>
        <a:spcBef>
          <a:spcPts val="600"/>
        </a:spcBef>
        <a:spcAft>
          <a:spcPts val="0"/>
        </a:spcAft>
        <a:buSzPct val="100000"/>
        <a:buFont typeface="Arial"/>
        <a:buChar char="•"/>
        <a:tabLst/>
        <a:defRPr lang="en-US" sz="2400" b="0" i="0" u="none" strike="noStrike" kern="1200" cap="none" spc="0" baseline="0">
          <a:solidFill>
            <a:srgbClr val="FFFFFF"/>
          </a:solidFill>
          <a:uFillTx/>
          <a:latin typeface="Verdana"/>
        </a:defRPr>
      </a:lvl3pPr>
      <a:lvl4pPr marL="1600200" marR="0" lvl="3" indent="-228600" algn="l" defTabSz="914400" rtl="0" fontAlgn="auto" hangingPunct="0">
        <a:lnSpc>
          <a:spcPct val="100000"/>
        </a:lnSpc>
        <a:spcBef>
          <a:spcPts val="500"/>
        </a:spcBef>
        <a:spcAft>
          <a:spcPts val="0"/>
        </a:spcAft>
        <a:buSzPct val="100000"/>
        <a:buFont typeface="Arial"/>
        <a:buChar char="–"/>
        <a:tabLst/>
        <a:defRPr lang="en-US" sz="2000" b="0" i="0" u="none" strike="noStrike" kern="1200" cap="none" spc="0" baseline="0">
          <a:solidFill>
            <a:srgbClr val="FFFFFF"/>
          </a:solidFill>
          <a:uFillTx/>
          <a:latin typeface="Verdana"/>
        </a:defRPr>
      </a:lvl4pPr>
      <a:lvl5pPr marL="2057400" marR="0" lvl="4" indent="-228600" algn="l" defTabSz="914400" rtl="0" fontAlgn="auto" hangingPunct="0">
        <a:lnSpc>
          <a:spcPct val="100000"/>
        </a:lnSpc>
        <a:spcBef>
          <a:spcPts val="500"/>
        </a:spcBef>
        <a:spcAft>
          <a:spcPts val="0"/>
        </a:spcAft>
        <a:buSzPct val="100000"/>
        <a:buFont typeface="Arial"/>
        <a:buChar char="»"/>
        <a:tabLst/>
        <a:defRPr lang="en-US" sz="2000" b="0" i="0" u="none" strike="noStrike" kern="1200" cap="none" spc="0" baseline="0">
          <a:solidFill>
            <a:srgbClr val="FFFFFF"/>
          </a:solidFill>
          <a:uFillTx/>
          <a:latin typeface="Verdana"/>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3" name="Text Placeholder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E0FCB627-E86D-456F-B821-8808F742EC73}" type="datetime1">
              <a:rPr lang="en-US"/>
              <a:pPr lvl="0"/>
              <a:t>3/11/2015</a:t>
            </a:fld>
            <a:endParaRPr lang="en-US"/>
          </a:p>
        </p:txBody>
      </p:sp>
      <p:sp>
        <p:nvSpPr>
          <p:cNvPr id="5" name="Footer Placeholder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endParaRPr lang="en-US"/>
          </a:p>
        </p:txBody>
      </p:sp>
      <p:sp>
        <p:nvSpPr>
          <p:cNvPr id="6" name="Slide Number Placeholder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FFFFFF"/>
                </a:solidFill>
                <a:uFillTx/>
                <a:latin typeface="Calibri"/>
              </a:defRPr>
            </a:lvl1pPr>
          </a:lstStyle>
          <a:p>
            <a:pPr lvl="0"/>
            <a:fld id="{4EF0B37D-62E5-4B07-9BD2-C05D7C460D50}" type="slidenum">
              <a:rPr/>
              <a:pPr lvl="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marL="0" marR="0" lvl="0" indent="0" algn="ctr" defTabSz="914400" rtl="0" fontAlgn="auto" hangingPunct="0">
        <a:lnSpc>
          <a:spcPct val="100000"/>
        </a:lnSpc>
        <a:spcBef>
          <a:spcPts val="0"/>
        </a:spcBef>
        <a:spcAft>
          <a:spcPts val="0"/>
        </a:spcAft>
        <a:buNone/>
        <a:tabLst/>
        <a:defRPr lang="en-US" sz="4400" b="0" i="0" u="none" strike="noStrike" kern="1200" cap="none" spc="0" baseline="0">
          <a:solidFill>
            <a:srgbClr val="FFFFFF"/>
          </a:solidFill>
          <a:uFillTx/>
          <a:latin typeface="Calibri"/>
        </a:defRPr>
      </a:lvl1pPr>
    </p:titleStyle>
    <p:bodyStyle>
      <a:lvl1pPr marL="342900" marR="0" lvl="0" indent="-342900" algn="l" defTabSz="914400" rtl="0" fontAlgn="auto" hangingPunct="0">
        <a:lnSpc>
          <a:spcPct val="100000"/>
        </a:lnSpc>
        <a:spcBef>
          <a:spcPts val="800"/>
        </a:spcBef>
        <a:spcAft>
          <a:spcPts val="0"/>
        </a:spcAft>
        <a:buSzPct val="100000"/>
        <a:buFont typeface="Arial"/>
        <a:buChar char="•"/>
        <a:tabLst/>
        <a:defRPr lang="en-US" sz="3200" b="0" i="0" u="none" strike="noStrike" kern="1200" cap="none" spc="0" baseline="0">
          <a:solidFill>
            <a:srgbClr val="FFFFFF"/>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a:buChar char="–"/>
        <a:tabLst/>
        <a:defRPr lang="en-US" sz="2800" b="0" i="0" u="none" strike="noStrike" kern="1200" cap="none" spc="0" baseline="0">
          <a:solidFill>
            <a:srgbClr val="FFFFFF"/>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a:buChar char="•"/>
        <a:tabLst/>
        <a:defRPr lang="en-US" sz="2400" b="0" i="0" u="none" strike="noStrike" kern="1200" cap="none" spc="0" baseline="0">
          <a:solidFill>
            <a:srgbClr val="FFFFFF"/>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a:buChar char="–"/>
        <a:tabLst/>
        <a:defRPr lang="en-US" sz="2000" b="0" i="0" u="none" strike="noStrike" kern="1200" cap="none" spc="0" baseline="0">
          <a:solidFill>
            <a:srgbClr val="FFFFFF"/>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a:buChar char="»"/>
        <a:tabLst/>
        <a:defRPr lang="en-US" sz="2000" b="0" i="0" u="none" strike="noStrike" kern="1200" cap="none" spc="0" baseline="0">
          <a:solidFill>
            <a:srgbClr val="FFFFFF"/>
          </a:solidFill>
          <a:uFillTx/>
          <a:latin typeface="Calibri"/>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F9753A8-9B08-484C-A23D-C5D46794BA7C}"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B6DEF83-16D5-4F04-9F03-F1AFC055A68C}" type="slidenum">
              <a:rPr lang="en-US">
                <a:solidFill>
                  <a:prstClr val="white">
                    <a:tint val="75000"/>
                  </a:prstClr>
                </a:solidFill>
              </a:rPr>
              <a:pPr>
                <a:defRPr/>
              </a:pPr>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F9753A8-9B08-484C-A23D-C5D46794BA7C}"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B6DEF83-16D5-4F04-9F03-F1AFC055A68C}" type="slidenum">
              <a:rPr lang="en-US">
                <a:solidFill>
                  <a:prstClr val="white">
                    <a:tint val="75000"/>
                  </a:prstClr>
                </a:solidFill>
              </a:rPr>
              <a:pPr>
                <a:defRPr/>
              </a:pPr>
              <a:t>‹#›</a:t>
            </a:fld>
            <a:endParaRPr lang="en-US">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F9753A8-9B08-484C-A23D-C5D46794BA7C}"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B6DEF83-16D5-4F04-9F03-F1AFC055A68C}"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336657531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F9753A8-9B08-484C-A23D-C5D46794BA7C}" type="datetimeFigureOut">
              <a:rPr lang="en-US">
                <a:solidFill>
                  <a:prstClr val="white">
                    <a:tint val="75000"/>
                  </a:prstClr>
                </a:solidFill>
              </a:rPr>
              <a:pPr>
                <a:defRPr/>
              </a:pPr>
              <a:t>3/11/2015</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B6DEF83-16D5-4F04-9F03-F1AFC055A68C}"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 xmlns:p14="http://schemas.microsoft.com/office/powerpoint/2010/main" val="237690303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FFF7C1"/>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28164F85-24B1-436D-8770-A3688E065DCD}" type="slidenum">
              <a:rPr lang="en-US" smtClean="0">
                <a:solidFill>
                  <a:srgbClr val="FFF7C1"/>
                </a:solidFill>
              </a:rPr>
              <a:pPr/>
              <a:t>‹#›</a:t>
            </a:fld>
            <a:endParaRPr lang="en-US">
              <a:solidFill>
                <a:srgbClr val="FFF7C1"/>
              </a:solidFill>
            </a:endParaRPr>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455065AC-5746-4EC0-9D56-F19AB49F3CFC}" type="datetimeFigureOut">
              <a:rPr lang="en-US" smtClean="0">
                <a:solidFill>
                  <a:srgbClr val="FFF7C1"/>
                </a:solidFill>
              </a:rPr>
              <a:pPr/>
              <a:t>3/11/2015</a:t>
            </a:fld>
            <a:endParaRPr lang="en-US">
              <a:solidFill>
                <a:srgbClr val="FFF7C1"/>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FFF7C1"/>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28164F85-24B1-436D-8770-A3688E065DCD}" type="slidenum">
              <a:rPr lang="en-US" smtClean="0">
                <a:solidFill>
                  <a:srgbClr val="FFF7C1"/>
                </a:solidFill>
              </a:rPr>
              <a:pPr/>
              <a:t>‹#›</a:t>
            </a:fld>
            <a:endParaRPr lang="en-US">
              <a:solidFill>
                <a:srgbClr val="FFF7C1"/>
              </a:solidFill>
            </a:endParaRP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68.jpe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79.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57.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5" Type="http://schemas.openxmlformats.org/officeDocument/2006/relationships/image" Target="../media/image81.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80.jpeg"/></Relationships>
</file>

<file path=ppt/slides/_rels/slide3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3.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jpeg"/><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4.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5.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8" Type="http://schemas.openxmlformats.org/officeDocument/2006/relationships/hyperlink" Target="http://www.youtube.com/watch?v=6RA8SN4Yhns" TargetMode="External"/><Relationship Id="rId13" Type="http://schemas.openxmlformats.org/officeDocument/2006/relationships/image" Target="../media/image128.png"/><Relationship Id="rId3" Type="http://schemas.openxmlformats.org/officeDocument/2006/relationships/hyperlink" Target="http://www.youtube.com/watch?v=9RmaBaQHgiw" TargetMode="External"/><Relationship Id="rId7" Type="http://schemas.openxmlformats.org/officeDocument/2006/relationships/image" Target="../media/image125.png"/><Relationship Id="rId12" Type="http://schemas.openxmlformats.org/officeDocument/2006/relationships/hyperlink" Target="http://www.youtube.com/watch?v=MlLrRF_lz9Y"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twitter.com/nancyrourke" TargetMode="External"/><Relationship Id="rId11" Type="http://schemas.openxmlformats.org/officeDocument/2006/relationships/image" Target="../media/image127.png"/><Relationship Id="rId5" Type="http://schemas.openxmlformats.org/officeDocument/2006/relationships/hyperlink" Target="http://www.nancyrourke.com/" TargetMode="External"/><Relationship Id="rId10" Type="http://schemas.openxmlformats.org/officeDocument/2006/relationships/hyperlink" Target="http://www.youtube.com/watch?v=vYLWtyAyMg0" TargetMode="External"/><Relationship Id="rId4" Type="http://schemas.openxmlformats.org/officeDocument/2006/relationships/image" Target="../media/image124.png"/><Relationship Id="rId9" Type="http://schemas.openxmlformats.org/officeDocument/2006/relationships/image" Target="../media/image126.png"/><Relationship Id="rId14" Type="http://schemas.openxmlformats.org/officeDocument/2006/relationships/hyperlink" Target="http://www.youtube.com/watch?v=uhFnnP-LsZA"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5715000"/>
            <a:ext cx="7315200" cy="533400"/>
          </a:xfrm>
        </p:spPr>
        <p:txBody>
          <a:bodyPr rtlCol="0">
            <a:normAutofit/>
          </a:bodyPr>
          <a:lstStyle/>
          <a:p>
            <a:pPr eaLnBrk="1" fontAlgn="auto" hangingPunct="1">
              <a:spcAft>
                <a:spcPts val="0"/>
              </a:spcAft>
              <a:buFont typeface="Arial" pitchFamily="34" charset="0"/>
              <a:buNone/>
              <a:defRPr/>
            </a:pPr>
            <a:r>
              <a:rPr lang="en-US" sz="2000" dirty="0" smtClean="0">
                <a:latin typeface="Verdana" pitchFamily="34" charset="0"/>
                <a:ea typeface="Verdana" pitchFamily="34" charset="0"/>
                <a:cs typeface="Verdana" pitchFamily="34" charset="0"/>
              </a:rPr>
              <a:t>Established in 2010.</a:t>
            </a:r>
          </a:p>
        </p:txBody>
      </p:sp>
      <p:pic>
        <p:nvPicPr>
          <p:cNvPr id="7" name="Picture 6" descr="banner.jpg"/>
          <p:cNvPicPr>
            <a:picLocks noChangeAspect="1"/>
          </p:cNvPicPr>
          <p:nvPr/>
        </p:nvPicPr>
        <p:blipFill>
          <a:blip r:embed="rId3" cstate="print"/>
          <a:stretch>
            <a:fillRect/>
          </a:stretch>
        </p:blipFill>
        <p:spPr>
          <a:xfrm>
            <a:off x="0" y="1329836"/>
            <a:ext cx="9144000" cy="4198327"/>
          </a:xfrm>
          <a:prstGeom prst="rect">
            <a:avLst/>
          </a:prstGeom>
        </p:spPr>
      </p:pic>
    </p:spTree>
  </p:cSld>
  <p:clrMapOvr>
    <a:masterClrMapping/>
  </p:clrMapOvr>
  <p:transition advTm="59031">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p:nvPr/>
        </p:nvSpPr>
        <p:spPr>
          <a:xfrm>
            <a:off x="1524000" y="1066800"/>
            <a:ext cx="7543800" cy="43434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sp>
        <p:nvSpPr>
          <p:cNvPr id="3" name="Content Placeholder 5"/>
          <p:cNvSpPr txBox="1"/>
          <p:nvPr/>
        </p:nvSpPr>
        <p:spPr>
          <a:xfrm>
            <a:off x="990600" y="152400"/>
            <a:ext cx="7543800" cy="61722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err="1" smtClean="0">
                <a:solidFill>
                  <a:srgbClr val="FFFF00"/>
                </a:solidFill>
                <a:latin typeface="Calibri"/>
              </a:rPr>
              <a:t>De’VIA</a:t>
            </a:r>
            <a:r>
              <a:rPr lang="en-US" sz="2800" kern="0" dirty="0" smtClean="0">
                <a:solidFill>
                  <a:srgbClr val="FFFFFF"/>
                </a:solidFill>
                <a:latin typeface="Calibri"/>
              </a:rPr>
              <a:t> was first established in </a:t>
            </a:r>
            <a:r>
              <a:rPr lang="en-US" sz="2800" b="1" kern="0" dirty="0" smtClean="0">
                <a:solidFill>
                  <a:srgbClr val="FFFFFF"/>
                </a:solidFill>
                <a:latin typeface="Calibri"/>
              </a:rPr>
              <a:t>1989</a:t>
            </a:r>
            <a:r>
              <a:rPr lang="en-US" sz="2800" kern="0" dirty="0" smtClean="0">
                <a:solidFill>
                  <a:srgbClr val="FFFFFF"/>
                </a:solidFill>
                <a:latin typeface="Calibri"/>
              </a:rPr>
              <a:t>, with a</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manifesto signed by nine Deaf artists.</a:t>
            </a:r>
            <a:br>
              <a:rPr lang="en-US" sz="2800" kern="0" dirty="0" smtClean="0">
                <a:solidFill>
                  <a:srgbClr val="FFFFFF"/>
                </a:solidFill>
                <a:latin typeface="Calibri"/>
              </a:rPr>
            </a:b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err="1" smtClean="0">
                <a:solidFill>
                  <a:srgbClr val="FFFF00"/>
                </a:solidFill>
                <a:latin typeface="Calibri"/>
              </a:rPr>
              <a:t>De’VIA</a:t>
            </a:r>
            <a:r>
              <a:rPr lang="en-US" sz="2800" kern="0" dirty="0" smtClean="0">
                <a:solidFill>
                  <a:srgbClr val="FFFFFF"/>
                </a:solidFill>
                <a:latin typeface="Calibri"/>
              </a:rPr>
              <a:t> represents Deaf artists and their </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perceptions are based on Deaf experiences.</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Deaf experiences can include Deaf metaphors and</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Deaf perspectives.</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The manifesto discuss elements, imagery, and</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symbols.</a:t>
            </a:r>
            <a:br>
              <a:rPr lang="en-US" sz="2800" kern="0" dirty="0" smtClean="0">
                <a:solidFill>
                  <a:srgbClr val="FFFFFF"/>
                </a:solidFill>
                <a:latin typeface="Calibri"/>
              </a:rPr>
            </a:b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There are three themes.</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p:nvPr/>
        </p:nvSpPr>
        <p:spPr>
          <a:xfrm>
            <a:off x="1600200" y="990600"/>
            <a:ext cx="7543800" cy="43434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sp>
        <p:nvSpPr>
          <p:cNvPr id="4" name="Content Placeholder 5"/>
          <p:cNvSpPr txBox="1"/>
          <p:nvPr/>
        </p:nvSpPr>
        <p:spPr>
          <a:xfrm>
            <a:off x="609600" y="228600"/>
            <a:ext cx="7543800" cy="61722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4000" u="sng" kern="0" dirty="0" smtClean="0">
                <a:solidFill>
                  <a:srgbClr val="FFFF00"/>
                </a:solidFill>
                <a:latin typeface="Calibri"/>
              </a:rPr>
              <a:t>Three Themes</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00"/>
                </a:solidFill>
                <a:latin typeface="Calibri"/>
              </a:rPr>
              <a:t>1. Affirmative-</a:t>
            </a:r>
            <a:r>
              <a:rPr lang="en-US" sz="2800" kern="0" dirty="0" smtClean="0">
                <a:solidFill>
                  <a:srgbClr val="FFFFFF"/>
                </a:solidFill>
                <a:latin typeface="Calibri"/>
              </a:rPr>
              <a:t> ASL, </a:t>
            </a:r>
            <a:r>
              <a:rPr lang="en-US" sz="2800" kern="0" dirty="0" err="1" smtClean="0">
                <a:solidFill>
                  <a:srgbClr val="FFFFFF"/>
                </a:solidFill>
                <a:latin typeface="Calibri"/>
              </a:rPr>
              <a:t>Deafhood</a:t>
            </a:r>
            <a:r>
              <a:rPr lang="en-US" sz="2800" kern="0" dirty="0" smtClean="0">
                <a:solidFill>
                  <a:srgbClr val="FFFFFF"/>
                </a:solidFill>
                <a:latin typeface="Calibri"/>
              </a:rPr>
              <a:t>, Acceptance</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00"/>
                </a:solidFill>
                <a:latin typeface="Calibri"/>
              </a:rPr>
              <a:t>2. Resistance-</a:t>
            </a:r>
            <a:r>
              <a:rPr lang="en-US" sz="2800" kern="0" dirty="0" smtClean="0">
                <a:solidFill>
                  <a:srgbClr val="FFFFFF"/>
                </a:solidFill>
                <a:latin typeface="Calibri"/>
              </a:rPr>
              <a:t> </a:t>
            </a:r>
            <a:r>
              <a:rPr lang="en-US" sz="2800" kern="0" dirty="0" err="1" smtClean="0">
                <a:solidFill>
                  <a:srgbClr val="FFFFFF"/>
                </a:solidFill>
                <a:latin typeface="Calibri"/>
              </a:rPr>
              <a:t>Audism</a:t>
            </a:r>
            <a:r>
              <a:rPr lang="en-US" sz="2800" kern="0" dirty="0" smtClean="0">
                <a:solidFill>
                  <a:srgbClr val="FFFFFF"/>
                </a:solidFill>
                <a:latin typeface="Calibri"/>
              </a:rPr>
              <a:t>, </a:t>
            </a:r>
            <a:r>
              <a:rPr lang="en-US" sz="2800" kern="0" dirty="0" err="1" smtClean="0">
                <a:solidFill>
                  <a:srgbClr val="FFFFFF"/>
                </a:solidFill>
                <a:latin typeface="Calibri"/>
              </a:rPr>
              <a:t>Oralism</a:t>
            </a:r>
            <a:r>
              <a:rPr lang="en-US" sz="2800" kern="0" dirty="0" smtClean="0">
                <a:solidFill>
                  <a:srgbClr val="FFFFFF"/>
                </a:solidFill>
                <a:latin typeface="Calibri"/>
              </a:rPr>
              <a:t>, Identity Confusion</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00"/>
                </a:solidFill>
                <a:latin typeface="Calibri"/>
              </a:rPr>
              <a:t>3. Liberation-</a:t>
            </a:r>
            <a:r>
              <a:rPr lang="en-US" sz="2800" kern="0" dirty="0" smtClean="0">
                <a:solidFill>
                  <a:srgbClr val="FFFFFF"/>
                </a:solidFill>
                <a:latin typeface="Calibri"/>
              </a:rPr>
              <a:t> Empowerment</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00"/>
                </a:solidFill>
                <a:latin typeface="Calibri"/>
              </a:rPr>
              <a:t>Motifs-</a:t>
            </a:r>
            <a:r>
              <a:rPr lang="en-US" sz="2800" kern="0" dirty="0" smtClean="0">
                <a:solidFill>
                  <a:srgbClr val="FFFFFF"/>
                </a:solidFill>
                <a:latin typeface="Calibri"/>
              </a:rPr>
              <a:t> Hands, Eyes, Mouth, puppet, chain, etc.</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3600" kern="0" dirty="0" err="1" smtClean="0">
                <a:solidFill>
                  <a:srgbClr val="FFFF00"/>
                </a:solidFill>
                <a:latin typeface="Calibri"/>
              </a:rPr>
              <a:t>De’VIA</a:t>
            </a:r>
            <a:r>
              <a:rPr lang="en-US" sz="3600" kern="0" dirty="0" smtClean="0">
                <a:solidFill>
                  <a:srgbClr val="FFFF00"/>
                </a:solidFill>
                <a:latin typeface="Calibri"/>
              </a:rPr>
              <a:t> Artists:</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Betty G Miller</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Chuck Baird</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Harry Williams</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Ann Silver</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pic>
        <p:nvPicPr>
          <p:cNvPr id="73730" name="Picture 2" descr="http://www.start-american-sign-language.com/image-files/ameslanprohibited.jpg"/>
          <p:cNvPicPr>
            <a:picLocks noChangeAspect="1" noChangeArrowheads="1"/>
          </p:cNvPicPr>
          <p:nvPr/>
        </p:nvPicPr>
        <p:blipFill>
          <a:blip r:embed="rId2" cstate="print"/>
          <a:srcRect/>
          <a:stretch>
            <a:fillRect/>
          </a:stretch>
        </p:blipFill>
        <p:spPr bwMode="auto">
          <a:xfrm>
            <a:off x="3733800" y="3505200"/>
            <a:ext cx="2381250" cy="1295401"/>
          </a:xfrm>
          <a:prstGeom prst="rect">
            <a:avLst/>
          </a:prstGeom>
          <a:noFill/>
        </p:spPr>
      </p:pic>
      <p:sp>
        <p:nvSpPr>
          <p:cNvPr id="73732" name="AutoShape 4" descr="https://s-media-cache-ak0.pinimg.com/originals/96/d2/1d/96d21daf8c36e45a4cfe00bc92ab08e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4" name="AutoShape 6" descr="https://s-media-cache-ak0.pinimg.com/originals/96/d2/1d/96d21daf8c36e45a4cfe00bc92ab08e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6" name="AutoShape 8" descr="https://s-media-cache-ak0.pinimg.com/originals/96/d2/1d/96d21daf8c36e45a4cfe00bc92ab08e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8" name="AutoShape 10" descr="https://s-media-cache-ak0.pinimg.com/originals/96/d2/1d/96d21daf8c36e45a4cfe00bc92ab08e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3"/>
          <p:cNvPicPr>
            <a:picLocks noChangeAspect="1" noChangeArrowheads="1"/>
          </p:cNvPicPr>
          <p:nvPr/>
        </p:nvPicPr>
        <p:blipFill>
          <a:blip r:embed="rId3" cstate="print"/>
          <a:srcRect t="11458" r="57031" b="50000"/>
          <a:stretch>
            <a:fillRect/>
          </a:stretch>
        </p:blipFill>
        <p:spPr bwMode="auto">
          <a:xfrm>
            <a:off x="3733800" y="5063836"/>
            <a:ext cx="2667000" cy="1794164"/>
          </a:xfrm>
          <a:prstGeom prst="rect">
            <a:avLst/>
          </a:prstGeom>
          <a:noFill/>
          <a:ln w="9525">
            <a:noFill/>
            <a:miter lim="800000"/>
            <a:headEnd/>
            <a:tailEnd/>
          </a:ln>
        </p:spPr>
      </p:pic>
      <p:pic>
        <p:nvPicPr>
          <p:cNvPr id="73740" name="Picture 12" descr="http://41.media.tumblr.com/tumblr_lwubd7IOt41r763oso1_1280.jpg"/>
          <p:cNvPicPr>
            <a:picLocks noChangeAspect="1" noChangeArrowheads="1"/>
          </p:cNvPicPr>
          <p:nvPr/>
        </p:nvPicPr>
        <p:blipFill>
          <a:blip r:embed="rId4" cstate="print"/>
          <a:srcRect/>
          <a:stretch>
            <a:fillRect/>
          </a:stretch>
        </p:blipFill>
        <p:spPr bwMode="auto">
          <a:xfrm>
            <a:off x="6467475" y="3505200"/>
            <a:ext cx="2219325" cy="1538527"/>
          </a:xfrm>
          <a:prstGeom prst="rect">
            <a:avLst/>
          </a:prstGeom>
          <a:noFill/>
        </p:spPr>
      </p:pic>
      <p:pic>
        <p:nvPicPr>
          <p:cNvPr id="73742" name="Picture 14" descr="http://www.rit.edu/~w-dada/paddhd/publicDA/main/articles/ImagesElements/SilverWrongWay_SMALL.gif"/>
          <p:cNvPicPr>
            <a:picLocks noChangeAspect="1" noChangeArrowheads="1"/>
          </p:cNvPicPr>
          <p:nvPr/>
        </p:nvPicPr>
        <p:blipFill>
          <a:blip r:embed="rId5" cstate="print"/>
          <a:srcRect/>
          <a:stretch>
            <a:fillRect/>
          </a:stretch>
        </p:blipFill>
        <p:spPr bwMode="auto">
          <a:xfrm>
            <a:off x="6651599" y="5277738"/>
            <a:ext cx="1959001" cy="1580262"/>
          </a:xfrm>
          <a:prstGeom prst="rect">
            <a:avLst/>
          </a:prstGeom>
          <a:noFill/>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p:nvPr/>
        </p:nvSpPr>
        <p:spPr>
          <a:xfrm>
            <a:off x="1600200" y="609600"/>
            <a:ext cx="7543800" cy="43434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pic>
        <p:nvPicPr>
          <p:cNvPr id="2050" name="Picture 2"/>
          <p:cNvPicPr>
            <a:picLocks noChangeAspect="1" noChangeArrowheads="1"/>
          </p:cNvPicPr>
          <p:nvPr/>
        </p:nvPicPr>
        <p:blipFill>
          <a:blip r:embed="rId2" cstate="print"/>
          <a:srcRect l="8140" t="31250" r="54688" b="36458"/>
          <a:stretch>
            <a:fillRect/>
          </a:stretch>
        </p:blipFill>
        <p:spPr bwMode="auto">
          <a:xfrm>
            <a:off x="0" y="1371600"/>
            <a:ext cx="5029200" cy="3276600"/>
          </a:xfrm>
          <a:prstGeom prst="rect">
            <a:avLst/>
          </a:prstGeom>
          <a:noFill/>
          <a:ln w="9525">
            <a:noFill/>
            <a:miter lim="800000"/>
            <a:headEnd/>
            <a:tailEnd/>
          </a:ln>
        </p:spPr>
      </p:pic>
      <p:sp>
        <p:nvSpPr>
          <p:cNvPr id="4" name="Rectangle 3"/>
          <p:cNvSpPr/>
          <p:nvPr/>
        </p:nvSpPr>
        <p:spPr>
          <a:xfrm>
            <a:off x="0" y="1447800"/>
            <a:ext cx="51816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43800" y="1447800"/>
            <a:ext cx="1143000" cy="2895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600" y="4495800"/>
            <a:ext cx="3886200" cy="369332"/>
          </a:xfrm>
          <a:prstGeom prst="rect">
            <a:avLst/>
          </a:prstGeom>
          <a:noFill/>
        </p:spPr>
        <p:txBody>
          <a:bodyPr wrap="square" rtlCol="0">
            <a:spAutoFit/>
          </a:bodyPr>
          <a:lstStyle/>
          <a:p>
            <a:pPr algn="ctr"/>
            <a:r>
              <a:rPr lang="en-US" dirty="0" smtClean="0">
                <a:solidFill>
                  <a:schemeClr val="bg1"/>
                </a:solidFill>
              </a:rPr>
              <a:t>Man’s Best Friend by Chuck </a:t>
            </a:r>
            <a:r>
              <a:rPr lang="en-US" dirty="0" err="1" smtClean="0">
                <a:solidFill>
                  <a:schemeClr val="bg1"/>
                </a:solidFill>
              </a:rPr>
              <a:t>Baird</a:t>
            </a:r>
            <a:r>
              <a:rPr lang="en-US" dirty="0" err="1" smtClean="0"/>
              <a:t>a</a:t>
            </a:r>
            <a:endParaRPr lang="en-US" dirty="0"/>
          </a:p>
        </p:txBody>
      </p:sp>
      <p:sp>
        <p:nvSpPr>
          <p:cNvPr id="9" name="TextBox 8"/>
          <p:cNvSpPr txBox="1"/>
          <p:nvPr/>
        </p:nvSpPr>
        <p:spPr>
          <a:xfrm>
            <a:off x="5181600" y="5562600"/>
            <a:ext cx="3886200" cy="369332"/>
          </a:xfrm>
          <a:prstGeom prst="rect">
            <a:avLst/>
          </a:prstGeom>
          <a:noFill/>
        </p:spPr>
        <p:txBody>
          <a:bodyPr wrap="square" rtlCol="0">
            <a:spAutoFit/>
          </a:bodyPr>
          <a:lstStyle/>
          <a:p>
            <a:pPr algn="ctr"/>
            <a:r>
              <a:rPr lang="en-US" dirty="0" err="1" smtClean="0">
                <a:solidFill>
                  <a:schemeClr val="bg1"/>
                </a:solidFill>
              </a:rPr>
              <a:t>Ba</a:t>
            </a:r>
            <a:r>
              <a:rPr lang="en-US" dirty="0" smtClean="0">
                <a:solidFill>
                  <a:schemeClr val="bg1"/>
                </a:solidFill>
              </a:rPr>
              <a:t> </a:t>
            </a:r>
            <a:r>
              <a:rPr lang="en-US" dirty="0" err="1" smtClean="0">
                <a:solidFill>
                  <a:schemeClr val="bg1"/>
                </a:solidFill>
              </a:rPr>
              <a:t>Ba</a:t>
            </a:r>
            <a:r>
              <a:rPr lang="en-US" dirty="0" smtClean="0">
                <a:solidFill>
                  <a:schemeClr val="bg1"/>
                </a:solidFill>
              </a:rPr>
              <a:t> Black Sheep by Betty G Miller</a:t>
            </a:r>
            <a:endParaRPr lang="en-US" dirty="0"/>
          </a:p>
        </p:txBody>
      </p:sp>
      <p:pic>
        <p:nvPicPr>
          <p:cNvPr id="10" name="Picture 2"/>
          <p:cNvPicPr>
            <a:picLocks noChangeAspect="1" noChangeArrowheads="1"/>
          </p:cNvPicPr>
          <p:nvPr/>
        </p:nvPicPr>
        <p:blipFill>
          <a:blip r:embed="rId2" cstate="print"/>
          <a:srcRect l="58594" t="27083" r="19531" b="35417"/>
          <a:stretch>
            <a:fillRect/>
          </a:stretch>
        </p:blipFill>
        <p:spPr bwMode="auto">
          <a:xfrm>
            <a:off x="5257800" y="838200"/>
            <a:ext cx="3733800" cy="4800600"/>
          </a:xfrm>
          <a:prstGeom prst="rect">
            <a:avLst/>
          </a:prstGeom>
          <a:noFill/>
          <a:ln w="9525">
            <a:noFill/>
            <a:miter lim="800000"/>
            <a:headEnd/>
            <a:tailEnd/>
          </a:ln>
        </p:spPr>
      </p:pic>
      <p:sp>
        <p:nvSpPr>
          <p:cNvPr id="12" name="TextBox 11"/>
          <p:cNvSpPr txBox="1"/>
          <p:nvPr/>
        </p:nvSpPr>
        <p:spPr>
          <a:xfrm>
            <a:off x="533400" y="1143000"/>
            <a:ext cx="3886200" cy="461665"/>
          </a:xfrm>
          <a:prstGeom prst="rect">
            <a:avLst/>
          </a:prstGeom>
          <a:noFill/>
        </p:spPr>
        <p:txBody>
          <a:bodyPr wrap="square" rtlCol="0">
            <a:spAutoFit/>
          </a:bodyPr>
          <a:lstStyle/>
          <a:p>
            <a:pPr algn="ctr"/>
            <a:r>
              <a:rPr lang="en-US" sz="2400" dirty="0" smtClean="0">
                <a:solidFill>
                  <a:srgbClr val="FFFF00"/>
                </a:solidFill>
              </a:rPr>
              <a:t>Affirmative Art</a:t>
            </a:r>
            <a:endParaRPr lang="en-US" sz="2400" dirty="0">
              <a:solidFill>
                <a:srgbClr val="FFFF00"/>
              </a:solidFill>
            </a:endParaRPr>
          </a:p>
        </p:txBody>
      </p:sp>
      <p:sp>
        <p:nvSpPr>
          <p:cNvPr id="13" name="TextBox 12"/>
          <p:cNvSpPr txBox="1"/>
          <p:nvPr/>
        </p:nvSpPr>
        <p:spPr>
          <a:xfrm>
            <a:off x="5105400" y="376535"/>
            <a:ext cx="3886200" cy="461665"/>
          </a:xfrm>
          <a:prstGeom prst="rect">
            <a:avLst/>
          </a:prstGeom>
          <a:noFill/>
        </p:spPr>
        <p:txBody>
          <a:bodyPr wrap="square" rtlCol="0">
            <a:spAutoFit/>
          </a:bodyPr>
          <a:lstStyle/>
          <a:p>
            <a:pPr algn="ctr"/>
            <a:r>
              <a:rPr lang="en-US" sz="2400" dirty="0" smtClean="0">
                <a:solidFill>
                  <a:srgbClr val="FFFF00"/>
                </a:solidFill>
              </a:rPr>
              <a:t>Resistance Art</a:t>
            </a:r>
            <a:endParaRPr lang="en-US" sz="2400"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5"/>
          <p:cNvSpPr txBox="1"/>
          <p:nvPr/>
        </p:nvSpPr>
        <p:spPr>
          <a:xfrm>
            <a:off x="990600" y="533396"/>
            <a:ext cx="8153400" cy="61722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4000" kern="0" dirty="0" smtClean="0">
                <a:solidFill>
                  <a:srgbClr val="FFFF00"/>
                </a:solidFill>
                <a:latin typeface="Calibri"/>
              </a:rPr>
              <a:t>Second Wave of </a:t>
            </a:r>
            <a:r>
              <a:rPr lang="en-US" sz="4000" kern="0" dirty="0" err="1" smtClean="0">
                <a:solidFill>
                  <a:srgbClr val="FFFF00"/>
                </a:solidFill>
                <a:latin typeface="Calibri"/>
              </a:rPr>
              <a:t>De’VIA</a:t>
            </a:r>
            <a:r>
              <a:rPr lang="en-US" sz="4000" kern="0" dirty="0" smtClean="0">
                <a:solidFill>
                  <a:srgbClr val="FFFF00"/>
                </a:solidFill>
                <a:latin typeface="Calibri"/>
              </a:rPr>
              <a:t> 2010-present</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00"/>
                </a:solidFill>
                <a:latin typeface="Calibri"/>
              </a:rPr>
              <a:t>-</a:t>
            </a:r>
            <a:r>
              <a:rPr lang="en-US" sz="2800" kern="0" dirty="0" err="1" smtClean="0">
                <a:solidFill>
                  <a:srgbClr val="FFFFFF"/>
                </a:solidFill>
                <a:latin typeface="Calibri"/>
              </a:rPr>
              <a:t>ARTivism</a:t>
            </a:r>
            <a:r>
              <a:rPr lang="en-US" sz="2800" kern="0" dirty="0" smtClean="0">
                <a:solidFill>
                  <a:srgbClr val="FFFFFF"/>
                </a:solidFill>
                <a:latin typeface="Calibri"/>
              </a:rPr>
              <a:t> (Activist + Artist)</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00"/>
                </a:solidFill>
                <a:latin typeface="Calibri"/>
              </a:rPr>
              <a:t>-</a:t>
            </a:r>
            <a:r>
              <a:rPr lang="en-US" sz="2800" kern="0" dirty="0" smtClean="0">
                <a:solidFill>
                  <a:srgbClr val="FFFFFF"/>
                </a:solidFill>
                <a:latin typeface="Calibri"/>
              </a:rPr>
              <a:t>Visual art about our truths</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00"/>
                </a:solidFill>
                <a:latin typeface="Calibri"/>
              </a:rPr>
              <a:t>-</a:t>
            </a:r>
            <a:r>
              <a:rPr lang="en-US" sz="2800" kern="0" dirty="0" smtClean="0">
                <a:solidFill>
                  <a:srgbClr val="FFFFFF"/>
                </a:solidFill>
                <a:latin typeface="Calibri"/>
              </a:rPr>
              <a:t>Media exploring Deaf history, ASL and Deaf life</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00"/>
                </a:solidFill>
                <a:latin typeface="Calibri"/>
              </a:rPr>
              <a:t>-</a:t>
            </a:r>
            <a:r>
              <a:rPr lang="en-US" sz="2800" kern="0" dirty="0" smtClean="0">
                <a:solidFill>
                  <a:srgbClr val="FFFFFF"/>
                </a:solidFill>
                <a:latin typeface="Calibri"/>
              </a:rPr>
              <a:t>ASL literature</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00"/>
                </a:solidFill>
                <a:latin typeface="Calibri"/>
              </a:rPr>
              <a:t>-</a:t>
            </a:r>
            <a:r>
              <a:rPr lang="en-US" sz="2800" kern="0" dirty="0" smtClean="0">
                <a:solidFill>
                  <a:srgbClr val="FFFFFF"/>
                </a:solidFill>
                <a:latin typeface="Calibri"/>
              </a:rPr>
              <a:t>Social Media</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00"/>
                </a:solidFill>
                <a:latin typeface="Calibri"/>
              </a:rPr>
              <a:t>-</a:t>
            </a:r>
            <a:r>
              <a:rPr lang="en-US" sz="2800" kern="0" dirty="0" err="1" smtClean="0">
                <a:solidFill>
                  <a:srgbClr val="FFFFFF"/>
                </a:solidFill>
                <a:latin typeface="Calibri"/>
              </a:rPr>
              <a:t>Surdisme</a:t>
            </a:r>
            <a:r>
              <a:rPr lang="en-US" sz="2800" kern="0" dirty="0" smtClean="0">
                <a:solidFill>
                  <a:srgbClr val="FFFFFF"/>
                </a:solidFill>
                <a:latin typeface="Calibri"/>
              </a:rPr>
              <a:t> (French)</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3200" kern="0" dirty="0" smtClean="0">
                <a:solidFill>
                  <a:srgbClr val="FFFF00"/>
                </a:solidFill>
                <a:latin typeface="Calibri"/>
              </a:rPr>
              <a:t>Themes-</a:t>
            </a:r>
            <a:r>
              <a:rPr lang="en-US" sz="2800" kern="0" dirty="0" smtClean="0">
                <a:solidFill>
                  <a:srgbClr val="FFFFFF"/>
                </a:solidFill>
                <a:latin typeface="Calibri"/>
              </a:rPr>
              <a:t> Affirmative, Resistance and Liberation</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spTree>
    <p:extLst>
      <p:ext uri="{BB962C8B-B14F-4D97-AF65-F5344CB8AC3E}">
        <p14:creationId xmlns="" xmlns:p14="http://schemas.microsoft.com/office/powerpoint/2010/main" val="330250927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5"/>
          <p:cNvSpPr txBox="1"/>
          <p:nvPr/>
        </p:nvSpPr>
        <p:spPr>
          <a:xfrm>
            <a:off x="990600" y="533396"/>
            <a:ext cx="7543800" cy="61722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4000" kern="0" dirty="0" smtClean="0">
                <a:solidFill>
                  <a:srgbClr val="FFFF00"/>
                </a:solidFill>
                <a:latin typeface="Calibri"/>
              </a:rPr>
              <a:t>Second Wave of </a:t>
            </a:r>
            <a:r>
              <a:rPr lang="en-US" sz="4000" kern="0" dirty="0" err="1" smtClean="0">
                <a:solidFill>
                  <a:srgbClr val="FFFF00"/>
                </a:solidFill>
                <a:latin typeface="Calibri"/>
              </a:rPr>
              <a:t>De’VIA</a:t>
            </a:r>
            <a:r>
              <a:rPr lang="en-US" sz="4000" kern="0" dirty="0" smtClean="0">
                <a:solidFill>
                  <a:srgbClr val="FFFF00"/>
                </a:solidFill>
                <a:latin typeface="Calibri"/>
              </a:rPr>
              <a:t> Artists</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David Call</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Ellen Mansfield</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err="1" smtClean="0">
                <a:solidFill>
                  <a:srgbClr val="FFFFFF"/>
                </a:solidFill>
                <a:latin typeface="Calibri"/>
              </a:rPr>
              <a:t>Hinda</a:t>
            </a:r>
            <a:r>
              <a:rPr lang="en-US" sz="2800" kern="0" dirty="0" smtClean="0">
                <a:solidFill>
                  <a:srgbClr val="FFFFFF"/>
                </a:solidFill>
                <a:latin typeface="Calibri"/>
              </a:rPr>
              <a:t> </a:t>
            </a:r>
            <a:r>
              <a:rPr lang="en-US" sz="2800" kern="0" dirty="0" err="1" smtClean="0">
                <a:solidFill>
                  <a:srgbClr val="FFFFFF"/>
                </a:solidFill>
                <a:latin typeface="Calibri"/>
              </a:rPr>
              <a:t>Kasher</a:t>
            </a: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Darlene Weir</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800" kern="0" dirty="0" smtClean="0">
                <a:solidFill>
                  <a:srgbClr val="FFFFFF"/>
                </a:solidFill>
                <a:latin typeface="Calibri"/>
              </a:rPr>
              <a:t>Nancy Rourke</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kern="0" dirty="0" smtClean="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sp>
        <p:nvSpPr>
          <p:cNvPr id="68610" name="AutoShape 2" descr="https://2dbdd5116ffa30a49aa8-c03f075f8191fb4e60e74b907071aee8.ssl.cf1.rackcdn.com/468534_1370529851.9616_mult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2" name="AutoShape 4" descr="https://2dbdd5116ffa30a49aa8-c03f075f8191fb4e60e74b907071aee8.ssl.cf1.rackcdn.com/468534_1370529851.9616_mult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8613" name="Picture 5"/>
          <p:cNvPicPr>
            <a:picLocks noChangeAspect="1" noChangeArrowheads="1"/>
          </p:cNvPicPr>
          <p:nvPr/>
        </p:nvPicPr>
        <p:blipFill>
          <a:blip r:embed="rId3" cstate="print"/>
          <a:srcRect l="14063" t="34375" r="59375" b="12500"/>
          <a:stretch>
            <a:fillRect/>
          </a:stretch>
        </p:blipFill>
        <p:spPr bwMode="auto">
          <a:xfrm>
            <a:off x="4114800" y="1676400"/>
            <a:ext cx="1676400" cy="2514600"/>
          </a:xfrm>
          <a:prstGeom prst="rect">
            <a:avLst/>
          </a:prstGeom>
          <a:noFill/>
          <a:ln w="9525">
            <a:noFill/>
            <a:miter lim="800000"/>
            <a:headEnd/>
            <a:tailEnd/>
          </a:ln>
        </p:spPr>
      </p:pic>
      <p:pic>
        <p:nvPicPr>
          <p:cNvPr id="68614" name="Picture 6"/>
          <p:cNvPicPr>
            <a:picLocks noChangeAspect="1" noChangeArrowheads="1"/>
          </p:cNvPicPr>
          <p:nvPr/>
        </p:nvPicPr>
        <p:blipFill>
          <a:blip r:embed="rId4" cstate="print"/>
          <a:srcRect l="13281" t="37500" r="58594" b="15625"/>
          <a:stretch>
            <a:fillRect/>
          </a:stretch>
        </p:blipFill>
        <p:spPr bwMode="auto">
          <a:xfrm>
            <a:off x="6248400" y="1676400"/>
            <a:ext cx="2057400" cy="2571750"/>
          </a:xfrm>
          <a:prstGeom prst="rect">
            <a:avLst/>
          </a:prstGeom>
          <a:noFill/>
          <a:ln w="9525">
            <a:noFill/>
            <a:miter lim="800000"/>
            <a:headEnd/>
            <a:tailEnd/>
          </a:ln>
        </p:spPr>
      </p:pic>
      <p:sp>
        <p:nvSpPr>
          <p:cNvPr id="68616" name="AutoShape 8" descr="https://handeyes.files.wordpress.com/2013/07/h-kasher-betty-g-miller-201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8" name="AutoShape 10" descr="https://handeyes.files.wordpress.com/2013/07/h-kasher-betty-g-miller-201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8619" name="Picture 11"/>
          <p:cNvPicPr>
            <a:picLocks noChangeAspect="1" noChangeArrowheads="1"/>
          </p:cNvPicPr>
          <p:nvPr/>
        </p:nvPicPr>
        <p:blipFill>
          <a:blip r:embed="rId5" cstate="print"/>
          <a:srcRect l="14844" t="15625" r="67188" b="51042"/>
          <a:stretch>
            <a:fillRect/>
          </a:stretch>
        </p:blipFill>
        <p:spPr bwMode="auto">
          <a:xfrm>
            <a:off x="4038600" y="4267200"/>
            <a:ext cx="1752600" cy="2438400"/>
          </a:xfrm>
          <a:prstGeom prst="rect">
            <a:avLst/>
          </a:prstGeom>
          <a:noFill/>
          <a:ln w="9525">
            <a:noFill/>
            <a:miter lim="800000"/>
            <a:headEnd/>
            <a:tailEnd/>
          </a:ln>
        </p:spPr>
      </p:pic>
      <p:pic>
        <p:nvPicPr>
          <p:cNvPr id="68620" name="Picture 12"/>
          <p:cNvPicPr>
            <a:picLocks noChangeAspect="1" noChangeArrowheads="1"/>
          </p:cNvPicPr>
          <p:nvPr/>
        </p:nvPicPr>
        <p:blipFill>
          <a:blip r:embed="rId6" cstate="print"/>
          <a:srcRect l="10938" t="41667" r="55468" b="19792"/>
          <a:stretch>
            <a:fillRect/>
          </a:stretch>
        </p:blipFill>
        <p:spPr bwMode="auto">
          <a:xfrm>
            <a:off x="6248400" y="4419600"/>
            <a:ext cx="2590800" cy="2229293"/>
          </a:xfrm>
          <a:prstGeom prst="rect">
            <a:avLst/>
          </a:prstGeom>
          <a:noFill/>
          <a:ln w="9525">
            <a:noFill/>
            <a:miter lim="800000"/>
            <a:headEnd/>
            <a:tailEnd/>
          </a:ln>
        </p:spPr>
      </p:pic>
      <p:pic>
        <p:nvPicPr>
          <p:cNvPr id="11" name="Picture 10" descr="aslchampMED.jpg"/>
          <p:cNvPicPr>
            <a:picLocks noChangeAspect="1"/>
          </p:cNvPicPr>
          <p:nvPr/>
        </p:nvPicPr>
        <p:blipFill>
          <a:blip r:embed="rId7" cstate="print"/>
          <a:stretch>
            <a:fillRect/>
          </a:stretch>
        </p:blipFill>
        <p:spPr>
          <a:xfrm>
            <a:off x="1179897" y="4623435"/>
            <a:ext cx="2630103" cy="2082165"/>
          </a:xfrm>
          <a:prstGeom prst="rect">
            <a:avLst/>
          </a:prstGeom>
        </p:spPr>
      </p:pic>
    </p:spTree>
    <p:extLst>
      <p:ext uri="{BB962C8B-B14F-4D97-AF65-F5344CB8AC3E}">
        <p14:creationId xmlns="" xmlns:p14="http://schemas.microsoft.com/office/powerpoint/2010/main" val="330250927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Content Placeholder 5"/>
          <p:cNvSpPr txBox="1"/>
          <p:nvPr/>
        </p:nvSpPr>
        <p:spPr>
          <a:xfrm>
            <a:off x="990600" y="457200"/>
            <a:ext cx="7543800" cy="61722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dirty="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b="0" i="0" u="none" strike="noStrike" kern="1200" cap="none" spc="0" baseline="0" dirty="0" smtClean="0">
                <a:solidFill>
                  <a:srgbClr val="FFFFFF"/>
                </a:solidFill>
                <a:uFillTx/>
                <a:latin typeface="Verdana" pitchFamily="34" charset="0"/>
                <a:ea typeface="Verdana" pitchFamily="34" charset="0"/>
                <a:cs typeface="Verdana" pitchFamily="34" charset="0"/>
              </a:rPr>
              <a:t>I </a:t>
            </a:r>
            <a:r>
              <a:rPr lang="en-US" sz="2400" b="0" i="0" u="none" strike="noStrike" kern="1200" cap="none" spc="0" baseline="0" dirty="0">
                <a:solidFill>
                  <a:srgbClr val="FFFFFF"/>
                </a:solidFill>
                <a:uFillTx/>
                <a:latin typeface="Verdana" pitchFamily="34" charset="0"/>
                <a:ea typeface="Verdana" pitchFamily="34" charset="0"/>
                <a:cs typeface="Verdana" pitchFamily="34" charset="0"/>
              </a:rPr>
              <a:t>was inspired by Paddy Ladd’s book, </a:t>
            </a:r>
          </a:p>
          <a:p>
            <a:pPr marL="514350" marR="0" lvl="0" indent="-51435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en-US" sz="2400" b="0" i="0" u="none" strike="noStrike" kern="1200" cap="none" spc="0" baseline="0" dirty="0" smtClean="0">
                <a:solidFill>
                  <a:srgbClr val="FFFFFF"/>
                </a:solidFill>
                <a:uFillTx/>
                <a:latin typeface="Verdana" pitchFamily="34" charset="0"/>
                <a:ea typeface="Verdana" pitchFamily="34" charset="0"/>
                <a:cs typeface="Verdana" pitchFamily="34" charset="0"/>
              </a:rPr>
              <a:t>and started</a:t>
            </a:r>
            <a:r>
              <a:rPr lang="en-US" sz="2400" b="0" i="0" u="none" strike="noStrike" kern="1200" cap="none" spc="0" dirty="0" smtClean="0">
                <a:solidFill>
                  <a:srgbClr val="FFFFFF"/>
                </a:solidFill>
                <a:uFillTx/>
                <a:latin typeface="Verdana" pitchFamily="34" charset="0"/>
                <a:ea typeface="Verdana" pitchFamily="34" charset="0"/>
                <a:cs typeface="Verdana" pitchFamily="34" charset="0"/>
              </a:rPr>
              <a:t> doing</a:t>
            </a:r>
            <a:r>
              <a:rPr lang="en-US" sz="2400" b="0" i="0" u="none" strike="noStrike" kern="1200" cap="none" spc="0" baseline="0" dirty="0" smtClean="0">
                <a:solidFill>
                  <a:srgbClr val="FFFFFF"/>
                </a:solidFill>
                <a:uFillTx/>
                <a:latin typeface="Verdana" pitchFamily="34" charset="0"/>
                <a:ea typeface="Verdana" pitchFamily="34" charset="0"/>
                <a:cs typeface="Verdana" pitchFamily="34" charset="0"/>
              </a:rPr>
              <a:t> </a:t>
            </a:r>
            <a:r>
              <a:rPr lang="en-US" sz="2400" b="0" i="0" u="none" strike="noStrike" kern="1200" cap="none" spc="0" baseline="0" dirty="0" err="1">
                <a:solidFill>
                  <a:srgbClr val="FFFF00"/>
                </a:solidFill>
                <a:uFillTx/>
                <a:latin typeface="Verdana" pitchFamily="34" charset="0"/>
                <a:ea typeface="Verdana" pitchFamily="34" charset="0"/>
                <a:cs typeface="Verdana" pitchFamily="34" charset="0"/>
              </a:rPr>
              <a:t>De’VIA</a:t>
            </a:r>
            <a:r>
              <a:rPr lang="en-US" sz="2400" b="0" i="0" u="none" strike="noStrike" kern="1200" cap="none" spc="0" baseline="0" dirty="0">
                <a:solidFill>
                  <a:srgbClr val="FFFF00"/>
                </a:solidFill>
                <a:uFillTx/>
                <a:latin typeface="Verdana" pitchFamily="34" charset="0"/>
                <a:ea typeface="Verdana" pitchFamily="34" charset="0"/>
                <a:cs typeface="Verdana" pitchFamily="34" charset="0"/>
              </a:rPr>
              <a:t> </a:t>
            </a:r>
            <a:r>
              <a:rPr lang="en-US" sz="2400" b="0" i="0" u="none" strike="noStrike" kern="1200" cap="none" spc="0" baseline="0" dirty="0" smtClean="0">
                <a:solidFill>
                  <a:srgbClr val="FFFFFF"/>
                </a:solidFill>
                <a:uFillTx/>
                <a:latin typeface="Verdana" pitchFamily="34" charset="0"/>
                <a:ea typeface="Verdana" pitchFamily="34" charset="0"/>
                <a:cs typeface="Verdana" pitchFamily="34" charset="0"/>
              </a:rPr>
              <a:t>paintings in 2010.</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pic>
        <p:nvPicPr>
          <p:cNvPr id="4" name="Picture 2" descr="http://images.amazon.com/images/P/1853595462.jpg"/>
          <p:cNvPicPr>
            <a:picLocks noChangeAspect="1"/>
          </p:cNvPicPr>
          <p:nvPr/>
        </p:nvPicPr>
        <p:blipFill>
          <a:blip r:embed="rId2" cstate="print"/>
          <a:srcRect/>
          <a:stretch>
            <a:fillRect/>
          </a:stretch>
        </p:blipFill>
        <p:spPr>
          <a:xfrm>
            <a:off x="6172200" y="-22750"/>
            <a:ext cx="2971800" cy="4213747"/>
          </a:xfrm>
          <a:prstGeom prst="rect">
            <a:avLst/>
          </a:prstGeom>
          <a:noFill/>
          <a:ln>
            <a:noFill/>
          </a:ln>
        </p:spPr>
      </p:pic>
      <p:pic>
        <p:nvPicPr>
          <p:cNvPr id="5" name="Picture 4" descr="http://www.nancyrourke.com/paintings/deaf/paddyladd.jpg"/>
          <p:cNvPicPr>
            <a:picLocks noChangeAspect="1"/>
          </p:cNvPicPr>
          <p:nvPr/>
        </p:nvPicPr>
        <p:blipFill>
          <a:blip r:embed="rId3" cstate="print"/>
          <a:srcRect/>
          <a:stretch>
            <a:fillRect/>
          </a:stretch>
        </p:blipFill>
        <p:spPr>
          <a:xfrm>
            <a:off x="3411041" y="685800"/>
            <a:ext cx="2608755" cy="3413126"/>
          </a:xfrm>
          <a:prstGeom prst="rect">
            <a:avLst/>
          </a:prstGeom>
          <a:noFill/>
          <a:ln>
            <a:noFill/>
          </a:ln>
        </p:spPr>
      </p:pic>
      <p:pic>
        <p:nvPicPr>
          <p:cNvPr id="6" name="Picture 6" descr="http://lingadv.files.wordpress.com/2012/09/paddyladd.jpg?w=640"/>
          <p:cNvPicPr>
            <a:picLocks noChangeAspect="1"/>
          </p:cNvPicPr>
          <p:nvPr/>
        </p:nvPicPr>
        <p:blipFill>
          <a:blip r:embed="rId4" cstate="print"/>
          <a:srcRect/>
          <a:stretch>
            <a:fillRect/>
          </a:stretch>
        </p:blipFill>
        <p:spPr>
          <a:xfrm>
            <a:off x="152403" y="685800"/>
            <a:ext cx="3047996" cy="3388775"/>
          </a:xfrm>
          <a:prstGeom prst="rect">
            <a:avLst/>
          </a:prstGeom>
          <a:noFill/>
          <a:ln>
            <a:noFill/>
          </a:ln>
        </p:spPr>
      </p:pic>
      <p:sp>
        <p:nvSpPr>
          <p:cNvPr id="7" name="TextBox 6"/>
          <p:cNvSpPr txBox="1"/>
          <p:nvPr/>
        </p:nvSpPr>
        <p:spPr>
          <a:xfrm>
            <a:off x="152400" y="304800"/>
            <a:ext cx="5867400" cy="400110"/>
          </a:xfrm>
          <a:prstGeom prst="rect">
            <a:avLst/>
          </a:prstGeom>
          <a:noFill/>
        </p:spPr>
        <p:txBody>
          <a:bodyPr wrap="square" rtlCol="0">
            <a:spAutoFit/>
          </a:bodyPr>
          <a:lstStyle/>
          <a:p>
            <a:r>
              <a:rPr lang="en-US" sz="2000" dirty="0" smtClean="0">
                <a:solidFill>
                  <a:schemeClr val="bg1"/>
                </a:solidFill>
              </a:rPr>
              <a:t>Dr. Paddy Ladd</a:t>
            </a:r>
            <a:endParaRPr lang="en-US" sz="20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724400" y="1371600"/>
            <a:ext cx="5105400" cy="3962400"/>
          </a:xfrm>
          <a:effectLst>
            <a:glow rad="63500">
              <a:schemeClr val="accent1">
                <a:satMod val="175000"/>
                <a:alpha val="40000"/>
              </a:schemeClr>
            </a:glow>
            <a:reflection blurRad="6350" stA="50000" endA="275" endPos="40000" dist="101600" dir="5400000" sy="-100000" algn="bl" rotWithShape="0"/>
          </a:effectLst>
        </p:spPr>
        <p:txBody>
          <a:bodyPr/>
          <a:lstStyle/>
          <a:p>
            <a:pPr algn="l"/>
            <a:r>
              <a:rPr lang="en-US" sz="2800" b="1" dirty="0" smtClean="0">
                <a:solidFill>
                  <a:schemeClr val="bg1"/>
                </a:solidFill>
              </a:rPr>
              <a:t>Nancy Rourke: </a:t>
            </a:r>
            <a:br>
              <a:rPr lang="en-US" sz="2800" b="1" dirty="0" smtClean="0">
                <a:solidFill>
                  <a:schemeClr val="bg1"/>
                </a:solidFill>
              </a:rPr>
            </a:br>
            <a:r>
              <a:rPr lang="en-US" sz="2800" b="1" dirty="0" smtClean="0">
                <a:solidFill>
                  <a:schemeClr val="bg1"/>
                </a:solidFill>
              </a:rPr>
              <a:t>Deaf Artist Series</a:t>
            </a:r>
            <a:br>
              <a:rPr lang="en-US" sz="2800" b="1" dirty="0" smtClean="0">
                <a:solidFill>
                  <a:schemeClr val="bg1"/>
                </a:solidFill>
              </a:rPr>
            </a:br>
            <a:r>
              <a:rPr lang="en-US" sz="2800" b="1" dirty="0" smtClean="0">
                <a:solidFill>
                  <a:schemeClr val="bg1"/>
                </a:solidFill>
              </a:rPr>
              <a:t>book</a:t>
            </a:r>
            <a:endParaRPr lang="en-US" sz="2800" b="1" dirty="0">
              <a:solidFill>
                <a:schemeClr val="bg1"/>
              </a:solidFill>
            </a:endParaRPr>
          </a:p>
        </p:txBody>
      </p:sp>
      <p:pic>
        <p:nvPicPr>
          <p:cNvPr id="4" name="Picture 3" descr="bookcoverfinal.jpg"/>
          <p:cNvPicPr>
            <a:picLocks noChangeAspect="1"/>
          </p:cNvPicPr>
          <p:nvPr/>
        </p:nvPicPr>
        <p:blipFill>
          <a:blip r:embed="rId2" cstate="print">
            <a:lum contrast="10000"/>
          </a:blip>
          <a:stretch>
            <a:fillRect/>
          </a:stretch>
        </p:blipFill>
        <p:spPr>
          <a:xfrm>
            <a:off x="-1" y="0"/>
            <a:ext cx="5257801" cy="680254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The book</a:t>
            </a:r>
            <a:r>
              <a:rPr lang="en-US" dirty="0" smtClean="0">
                <a:solidFill>
                  <a:schemeClr val="tx1"/>
                </a:solidFill>
              </a:rPr>
              <a:t> contains</a:t>
            </a:r>
            <a:endParaRPr lang="en-US" dirty="0">
              <a:solidFill>
                <a:schemeClr val="tx1"/>
              </a:solidFill>
            </a:endParaRPr>
          </a:p>
        </p:txBody>
      </p:sp>
      <p:sp>
        <p:nvSpPr>
          <p:cNvPr id="3" name="Content Placeholder 2"/>
          <p:cNvSpPr>
            <a:spLocks noGrp="1"/>
          </p:cNvSpPr>
          <p:nvPr>
            <p:ph sz="half" idx="1"/>
          </p:nvPr>
        </p:nvSpPr>
        <p:spPr>
          <a:xfrm>
            <a:off x="464344" y="1417637"/>
            <a:ext cx="4038600" cy="4525963"/>
          </a:xfrm>
        </p:spPr>
        <p:txBody>
          <a:bodyPr>
            <a:normAutofit/>
          </a:bodyPr>
          <a:lstStyle/>
          <a:p>
            <a:r>
              <a:rPr lang="en-US" sz="1800" dirty="0" smtClean="0"/>
              <a:t>214 pages</a:t>
            </a:r>
            <a:br>
              <a:rPr lang="en-US" sz="1800" dirty="0" smtClean="0"/>
            </a:br>
            <a:endParaRPr lang="en-US" sz="1800" dirty="0" smtClean="0"/>
          </a:p>
          <a:p>
            <a:r>
              <a:rPr lang="en-US" sz="1800" dirty="0" smtClean="0"/>
              <a:t>12 chapters </a:t>
            </a:r>
            <a:br>
              <a:rPr lang="en-US" sz="1800" dirty="0" smtClean="0"/>
            </a:br>
            <a:endParaRPr lang="en-US" sz="1800" dirty="0" smtClean="0"/>
          </a:p>
          <a:p>
            <a:r>
              <a:rPr lang="en-US" sz="1800" dirty="0" smtClean="0"/>
              <a:t>536 images of my paintings</a:t>
            </a:r>
            <a:endParaRPr lang="en-US" sz="2000" dirty="0" smtClean="0"/>
          </a:p>
          <a:p>
            <a:pPr>
              <a:buNone/>
            </a:pPr>
            <a:endParaRPr lang="en-US" sz="2000" b="1" dirty="0" smtClean="0">
              <a:solidFill>
                <a:schemeClr val="bg1"/>
              </a:solidFill>
            </a:endParaRPr>
          </a:p>
        </p:txBody>
      </p:sp>
      <p:sp>
        <p:nvSpPr>
          <p:cNvPr id="5" name="Content Placeholder 2"/>
          <p:cNvSpPr>
            <a:spLocks noGrp="1"/>
          </p:cNvSpPr>
          <p:nvPr>
            <p:ph sz="half" idx="1"/>
          </p:nvPr>
        </p:nvSpPr>
        <p:spPr>
          <a:xfrm>
            <a:off x="457200" y="3703637"/>
            <a:ext cx="4038600" cy="4525963"/>
          </a:xfrm>
        </p:spPr>
        <p:txBody>
          <a:bodyPr>
            <a:normAutofit/>
          </a:bodyPr>
          <a:lstStyle/>
          <a:p>
            <a:r>
              <a:rPr lang="en-US" sz="1800" dirty="0" smtClean="0"/>
              <a:t>This book is not </a:t>
            </a:r>
            <a:br>
              <a:rPr lang="en-US" sz="1800" dirty="0" smtClean="0"/>
            </a:br>
            <a:r>
              <a:rPr lang="en-US" sz="1800" dirty="0" smtClean="0"/>
              <a:t>primarily a biography.</a:t>
            </a:r>
          </a:p>
          <a:p>
            <a:endParaRPr lang="en-US" sz="1800" dirty="0" smtClean="0"/>
          </a:p>
          <a:p>
            <a:r>
              <a:rPr lang="en-US" sz="1800" dirty="0" smtClean="0"/>
              <a:t>It focuses on my </a:t>
            </a:r>
            <a:br>
              <a:rPr lang="en-US" sz="1800" dirty="0" smtClean="0"/>
            </a:br>
            <a:r>
              <a:rPr lang="en-US" sz="1800" dirty="0" smtClean="0"/>
              <a:t>art career to the </a:t>
            </a:r>
            <a:br>
              <a:rPr lang="en-US" sz="1800" dirty="0" smtClean="0"/>
            </a:br>
            <a:r>
              <a:rPr lang="en-US" sz="1800" dirty="0" smtClean="0"/>
              <a:t>present, mainly on my</a:t>
            </a:r>
            <a:br>
              <a:rPr lang="en-US" sz="1800" dirty="0" smtClean="0"/>
            </a:br>
            <a:r>
              <a:rPr lang="en-US" sz="1800" dirty="0" smtClean="0"/>
              <a:t>personal renaissance </a:t>
            </a:r>
            <a:br>
              <a:rPr lang="en-US" sz="1800" dirty="0" smtClean="0"/>
            </a:br>
            <a:r>
              <a:rPr lang="en-US" sz="1800" dirty="0" smtClean="0"/>
              <a:t>as a Deaf artist. </a:t>
            </a:r>
          </a:p>
        </p:txBody>
      </p:sp>
      <p:pic>
        <p:nvPicPr>
          <p:cNvPr id="6" name="Picture 2"/>
          <p:cNvPicPr>
            <a:picLocks noChangeAspect="1" noChangeArrowheads="1"/>
          </p:cNvPicPr>
          <p:nvPr/>
        </p:nvPicPr>
        <p:blipFill>
          <a:blip r:embed="rId2" cstate="print"/>
          <a:srcRect l="38281" t="17708" r="16406" b="4167"/>
          <a:stretch>
            <a:fillRect/>
          </a:stretch>
        </p:blipFill>
        <p:spPr bwMode="auto">
          <a:xfrm>
            <a:off x="4849368" y="1295400"/>
            <a:ext cx="4301744"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40296" t="14830" r="17942" b="10417"/>
          <a:stretch>
            <a:fillRect/>
          </a:stretch>
        </p:blipFill>
        <p:spPr bwMode="auto">
          <a:xfrm>
            <a:off x="4038600" y="4082"/>
            <a:ext cx="5105400" cy="6853918"/>
          </a:xfrm>
          <a:prstGeom prst="rect">
            <a:avLst/>
          </a:prstGeom>
          <a:noFill/>
          <a:ln w="9525">
            <a:noFill/>
            <a:miter lim="800000"/>
            <a:headEnd/>
            <a:tailEnd/>
          </a:ln>
        </p:spPr>
      </p:pic>
      <p:sp>
        <p:nvSpPr>
          <p:cNvPr id="5" name="Content Placeholder 2"/>
          <p:cNvSpPr>
            <a:spLocks noGrp="1"/>
          </p:cNvSpPr>
          <p:nvPr>
            <p:ph sz="half" idx="1"/>
          </p:nvPr>
        </p:nvSpPr>
        <p:spPr>
          <a:xfrm>
            <a:off x="0" y="533400"/>
            <a:ext cx="4038600" cy="5897563"/>
          </a:xfrm>
        </p:spPr>
        <p:txBody>
          <a:bodyPr>
            <a:normAutofit lnSpcReduction="10000"/>
          </a:bodyPr>
          <a:lstStyle/>
          <a:p>
            <a:pPr>
              <a:buNone/>
            </a:pPr>
            <a:r>
              <a:rPr lang="en-US" sz="1800" dirty="0" smtClean="0"/>
              <a:t>     </a:t>
            </a:r>
            <a:r>
              <a:rPr lang="en-US" sz="2600" dirty="0" smtClean="0">
                <a:solidFill>
                  <a:srgbClr val="FFFF00"/>
                </a:solidFill>
              </a:rPr>
              <a:t>Primary Colors</a:t>
            </a:r>
            <a:r>
              <a:rPr lang="en-US" sz="1800" dirty="0" smtClean="0"/>
              <a:t/>
            </a:r>
            <a:br>
              <a:rPr lang="en-US" sz="1800" dirty="0" smtClean="0"/>
            </a:br>
            <a:endParaRPr lang="en-US" sz="1800" dirty="0" smtClean="0"/>
          </a:p>
          <a:p>
            <a:r>
              <a:rPr lang="en-US" sz="1800" dirty="0" smtClean="0"/>
              <a:t>Each color has its own meanings.</a:t>
            </a:r>
          </a:p>
          <a:p>
            <a:r>
              <a:rPr lang="en-US" sz="1800" b="1" dirty="0" smtClean="0">
                <a:solidFill>
                  <a:srgbClr val="FF0000"/>
                </a:solidFill>
              </a:rPr>
              <a:t>Red</a:t>
            </a:r>
            <a:r>
              <a:rPr lang="en-US" sz="1800" dirty="0" smtClean="0"/>
              <a:t>- refers to power or</a:t>
            </a:r>
            <a:br>
              <a:rPr lang="en-US" sz="1800" dirty="0" smtClean="0"/>
            </a:br>
            <a:r>
              <a:rPr lang="en-US" sz="1800" dirty="0" smtClean="0"/>
              <a:t>taking a stand for justice.</a:t>
            </a:r>
          </a:p>
          <a:p>
            <a:r>
              <a:rPr lang="en-US" sz="1800" b="1" dirty="0" smtClean="0">
                <a:solidFill>
                  <a:schemeClr val="accent3"/>
                </a:solidFill>
              </a:rPr>
              <a:t>Blue</a:t>
            </a:r>
            <a:r>
              <a:rPr lang="en-US" sz="1800" dirty="0" smtClean="0"/>
              <a:t>- refers to </a:t>
            </a:r>
            <a:r>
              <a:rPr lang="en-US" sz="1800" dirty="0" err="1" smtClean="0"/>
              <a:t>audism</a:t>
            </a:r>
            <a:r>
              <a:rPr lang="en-US" sz="1800" dirty="0" smtClean="0"/>
              <a:t>, </a:t>
            </a:r>
            <a:r>
              <a:rPr lang="en-US" sz="1800" dirty="0" err="1" smtClean="0"/>
              <a:t>oralism</a:t>
            </a:r>
            <a:r>
              <a:rPr lang="en-US" sz="1800" dirty="0" smtClean="0"/>
              <a:t>, and the mask of benevolence.</a:t>
            </a:r>
          </a:p>
          <a:p>
            <a:r>
              <a:rPr lang="en-US" sz="1800" b="1" dirty="0" smtClean="0">
                <a:solidFill>
                  <a:srgbClr val="5DD5FF"/>
                </a:solidFill>
              </a:rPr>
              <a:t>Turquoise blue</a:t>
            </a:r>
            <a:r>
              <a:rPr lang="en-US" sz="1800" dirty="0" smtClean="0"/>
              <a:t>- refers to</a:t>
            </a:r>
            <a:br>
              <a:rPr lang="en-US" sz="1800" dirty="0" smtClean="0"/>
            </a:br>
            <a:r>
              <a:rPr lang="en-US" sz="1800" dirty="0" err="1" smtClean="0"/>
              <a:t>Deafhood</a:t>
            </a:r>
            <a:r>
              <a:rPr lang="en-US" sz="1800" dirty="0" smtClean="0"/>
              <a:t> journey.</a:t>
            </a:r>
          </a:p>
          <a:p>
            <a:r>
              <a:rPr lang="en-US" sz="1800" b="1" dirty="0" smtClean="0">
                <a:solidFill>
                  <a:srgbClr val="FFFF00"/>
                </a:solidFill>
              </a:rPr>
              <a:t>Yellow</a:t>
            </a:r>
            <a:r>
              <a:rPr lang="en-US" sz="1800" dirty="0" smtClean="0"/>
              <a:t>-refers to light so Deaf people can see, and HOPE.</a:t>
            </a:r>
          </a:p>
          <a:p>
            <a:r>
              <a:rPr lang="en-US" sz="1800" b="1" dirty="0" smtClean="0">
                <a:solidFill>
                  <a:schemeClr val="tx1">
                    <a:lumMod val="75000"/>
                  </a:schemeClr>
                </a:solidFill>
              </a:rPr>
              <a:t>Mono</a:t>
            </a:r>
            <a:r>
              <a:rPr lang="en-US" sz="1800" b="1" dirty="0" smtClean="0">
                <a:solidFill>
                  <a:schemeClr val="bg2">
                    <a:lumMod val="75000"/>
                  </a:schemeClr>
                </a:solidFill>
              </a:rPr>
              <a:t>chro</a:t>
            </a:r>
            <a:r>
              <a:rPr lang="en-US" sz="1800" b="1" dirty="0" smtClean="0"/>
              <a:t>me</a:t>
            </a:r>
            <a:r>
              <a:rPr lang="en-US" sz="1800" dirty="0" smtClean="0"/>
              <a:t> can be both</a:t>
            </a:r>
            <a:br>
              <a:rPr lang="en-US" sz="1800" dirty="0" smtClean="0"/>
            </a:br>
            <a:r>
              <a:rPr lang="en-US" sz="1800" dirty="0" smtClean="0"/>
              <a:t>resistance and it gives a</a:t>
            </a:r>
            <a:br>
              <a:rPr lang="en-US" sz="1800" dirty="0" smtClean="0"/>
            </a:br>
            <a:r>
              <a:rPr lang="en-US" sz="1800" dirty="0" smtClean="0"/>
              <a:t>reinforcement to provide</a:t>
            </a:r>
            <a:br>
              <a:rPr lang="en-US" sz="1800" dirty="0" smtClean="0"/>
            </a:br>
            <a:r>
              <a:rPr lang="en-US" sz="1800" dirty="0" smtClean="0"/>
              <a:t>contrast between the primary</a:t>
            </a:r>
            <a:br>
              <a:rPr lang="en-US" sz="1800" dirty="0" smtClean="0"/>
            </a:br>
            <a:r>
              <a:rPr lang="en-US" sz="1800" dirty="0" smtClean="0"/>
              <a:t>colors.</a:t>
            </a:r>
            <a:endParaRPr lang="en-US" sz="2000" dirty="0" smtClean="0"/>
          </a:p>
          <a:p>
            <a:pPr>
              <a:buNone/>
            </a:pPr>
            <a:endParaRPr lang="en-US" sz="2000" b="1" dirty="0" smtClean="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a:xfrm>
            <a:off x="304796" y="762000"/>
            <a:ext cx="9601200" cy="5867403"/>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r>
              <a:rPr lang="en-US" sz="2000" i="0" u="none" strike="noStrike" kern="1200" cap="none" spc="0" baseline="0" dirty="0">
                <a:solidFill>
                  <a:srgbClr val="FFFF00"/>
                </a:solidFill>
                <a:uFillTx/>
                <a:latin typeface="Verdana" pitchFamily="34" charset="0"/>
                <a:ea typeface="Verdana" pitchFamily="34" charset="0"/>
                <a:cs typeface="Verdana" pitchFamily="34" charset="0"/>
              </a:rPr>
              <a:t>Painter’s blue tape-</a:t>
            </a:r>
            <a:r>
              <a:rPr lang="en-US" sz="2000" b="1" i="0" u="none" strike="noStrike" kern="1200" cap="none" spc="0" baseline="0" dirty="0">
                <a:solidFill>
                  <a:srgbClr val="FFFF00"/>
                </a:solidFill>
                <a:uFillTx/>
                <a:latin typeface="Verdana" pitchFamily="34" charset="0"/>
                <a:ea typeface="Verdana" pitchFamily="34" charset="0"/>
                <a:cs typeface="Verdana" pitchFamily="34" charset="0"/>
              </a:rPr>
              <a:t> </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tied-down, </a:t>
            </a:r>
            <a:r>
              <a:rPr lang="en-US" sz="1600" b="0" i="0" u="none" strike="noStrike" kern="1200" cap="none" spc="0" baseline="0" dirty="0" smtClean="0">
                <a:solidFill>
                  <a:srgbClr val="FFFFFF"/>
                </a:solidFill>
                <a:uFillTx/>
                <a:latin typeface="Verdana" pitchFamily="34" charset="0"/>
                <a:ea typeface="Verdana" pitchFamily="34" charset="0"/>
                <a:cs typeface="Verdana" pitchFamily="34" charset="0"/>
              </a:rPr>
              <a:t/>
            </a:r>
            <a:br>
              <a:rPr lang="en-US" sz="1600" b="0" i="0" u="none" strike="noStrike" kern="1200" cap="none" spc="0" baseline="0" dirty="0" smtClean="0">
                <a:solidFill>
                  <a:srgbClr val="FFFFFF"/>
                </a:solidFill>
                <a:uFillTx/>
                <a:latin typeface="Verdana" pitchFamily="34" charset="0"/>
                <a:ea typeface="Verdana" pitchFamily="34" charset="0"/>
                <a:cs typeface="Verdana" pitchFamily="34" charset="0"/>
              </a:rPr>
            </a:br>
            <a:r>
              <a:rPr lang="en-US" sz="1600" b="0" i="0" u="none" strike="noStrike" kern="1200" cap="none" spc="0" baseline="0" dirty="0" smtClean="0">
                <a:solidFill>
                  <a:srgbClr val="FFFFFF"/>
                </a:solidFill>
                <a:uFillTx/>
                <a:latin typeface="Verdana" pitchFamily="34" charset="0"/>
                <a:ea typeface="Verdana" pitchFamily="34" charset="0"/>
                <a:cs typeface="Verdana" pitchFamily="34" charset="0"/>
              </a:rPr>
              <a:t>trapped</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 </a:t>
            </a:r>
            <a:r>
              <a:rPr lang="en-US" sz="1600" b="0" i="0" u="none" strike="noStrike" kern="1200" cap="none" spc="0" baseline="0" dirty="0" smtClean="0">
                <a:solidFill>
                  <a:srgbClr val="FFFFFF"/>
                </a:solidFill>
                <a:uFillTx/>
                <a:latin typeface="Verdana" pitchFamily="34" charset="0"/>
                <a:ea typeface="Verdana" pitchFamily="34" charset="0"/>
                <a:cs typeface="Verdana" pitchFamily="34" charset="0"/>
              </a:rPr>
              <a:t>crossed-out</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 mask of benevolence, </a:t>
            </a:r>
            <a:r>
              <a:rPr lang="en-US" sz="1600" b="0" i="0" u="none" strike="noStrike" kern="1200" cap="none" spc="0" baseline="0" dirty="0" smtClean="0">
                <a:solidFill>
                  <a:srgbClr val="FFFFFF"/>
                </a:solidFill>
                <a:uFillTx/>
                <a:latin typeface="Verdana" pitchFamily="34" charset="0"/>
                <a:ea typeface="Verdana" pitchFamily="34" charset="0"/>
                <a:cs typeface="Verdana" pitchFamily="34" charset="0"/>
              </a:rPr>
              <a:t/>
            </a:r>
            <a:br>
              <a:rPr lang="en-US" sz="1600" b="0" i="0" u="none" strike="noStrike" kern="1200" cap="none" spc="0" baseline="0" dirty="0" smtClean="0">
                <a:solidFill>
                  <a:srgbClr val="FFFFFF"/>
                </a:solidFill>
                <a:uFillTx/>
                <a:latin typeface="Verdana" pitchFamily="34" charset="0"/>
                <a:ea typeface="Verdana" pitchFamily="34" charset="0"/>
                <a:cs typeface="Verdana" pitchFamily="34" charset="0"/>
              </a:rPr>
            </a:br>
            <a:r>
              <a:rPr lang="en-US" sz="1600" b="0" i="0" u="none" strike="noStrike" kern="1200" cap="none" spc="0" baseline="0" dirty="0" smtClean="0">
                <a:solidFill>
                  <a:srgbClr val="FFFFFF"/>
                </a:solidFill>
                <a:uFillTx/>
                <a:latin typeface="Verdana" pitchFamily="34" charset="0"/>
                <a:ea typeface="Verdana" pitchFamily="34" charset="0"/>
                <a:cs typeface="Verdana" pitchFamily="34" charset="0"/>
              </a:rPr>
              <a:t>labeled</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 </a:t>
            </a:r>
            <a:r>
              <a:rPr lang="en-US" sz="1600" b="0" i="0" u="none" strike="noStrike" kern="1200" cap="none" spc="0" baseline="0" dirty="0" smtClean="0">
                <a:solidFill>
                  <a:srgbClr val="FFFFFF"/>
                </a:solidFill>
                <a:uFillTx/>
                <a:latin typeface="Verdana" pitchFamily="34" charset="0"/>
                <a:ea typeface="Verdana" pitchFamily="34" charset="0"/>
                <a:cs typeface="Verdana" pitchFamily="34" charset="0"/>
              </a:rPr>
              <a:t>ASL </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prohibited.</a:t>
            </a: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r>
              <a:rPr lang="en-US" sz="2000" i="0" u="none" strike="noStrike" kern="1200" cap="none" spc="0" baseline="0" dirty="0">
                <a:solidFill>
                  <a:srgbClr val="FFFF00"/>
                </a:solidFill>
                <a:uFillTx/>
                <a:latin typeface="Verdana" pitchFamily="34" charset="0"/>
                <a:ea typeface="Verdana" pitchFamily="34" charset="0"/>
                <a:cs typeface="Verdana" pitchFamily="34" charset="0"/>
              </a:rPr>
              <a:t>Elephant-</a:t>
            </a:r>
            <a:r>
              <a:rPr lang="en-US" sz="2400" b="0" i="0" u="none" strike="noStrike" kern="1200" cap="none" spc="0" baseline="0" dirty="0">
                <a:solidFill>
                  <a:srgbClr val="FFFFFF"/>
                </a:solidFill>
                <a:uFillTx/>
                <a:latin typeface="Verdana" pitchFamily="34" charset="0"/>
                <a:ea typeface="Verdana" pitchFamily="34" charset="0"/>
                <a:cs typeface="Verdana" pitchFamily="34" charset="0"/>
              </a:rPr>
              <a:t> </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Alexander Graham Bell and his associates.</a:t>
            </a: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r>
              <a:rPr lang="en-US" sz="2000" i="0" u="none" strike="noStrike" kern="1200" cap="none" spc="0" baseline="0" dirty="0">
                <a:solidFill>
                  <a:srgbClr val="FFFF00"/>
                </a:solidFill>
                <a:uFillTx/>
                <a:latin typeface="Verdana" pitchFamily="34" charset="0"/>
                <a:ea typeface="Verdana" pitchFamily="34" charset="0"/>
                <a:cs typeface="Verdana" pitchFamily="34" charset="0"/>
              </a:rPr>
              <a:t>Yellow Horse-</a:t>
            </a:r>
            <a:r>
              <a:rPr lang="en-US" sz="2000" b="1" i="0" u="none" strike="noStrike" kern="1200" cap="none" spc="0" baseline="0" dirty="0">
                <a:solidFill>
                  <a:srgbClr val="FFFF00"/>
                </a:solidFill>
                <a:uFillTx/>
                <a:latin typeface="Verdana" pitchFamily="34" charset="0"/>
                <a:ea typeface="Verdana" pitchFamily="34" charset="0"/>
                <a:cs typeface="Verdana" pitchFamily="34" charset="0"/>
              </a:rPr>
              <a:t> </a:t>
            </a:r>
            <a:r>
              <a:rPr lang="en-US" sz="2000" b="1" i="0" u="none" strike="noStrike" kern="1200" cap="none" spc="0" baseline="0" dirty="0" smtClean="0">
                <a:solidFill>
                  <a:srgbClr val="FFFF00"/>
                </a:solidFill>
                <a:uFillTx/>
                <a:latin typeface="Verdana" pitchFamily="34" charset="0"/>
                <a:ea typeface="Verdana" pitchFamily="34" charset="0"/>
                <a:cs typeface="Verdana" pitchFamily="34" charset="0"/>
              </a:rPr>
              <a:t/>
            </a:r>
            <a:br>
              <a:rPr lang="en-US" sz="2000" b="1" i="0" u="none" strike="noStrike" kern="1200" cap="none" spc="0" baseline="0" dirty="0" smtClean="0">
                <a:solidFill>
                  <a:srgbClr val="FFFF00"/>
                </a:solidFill>
                <a:uFillTx/>
                <a:latin typeface="Verdana" pitchFamily="34" charset="0"/>
                <a:ea typeface="Verdana" pitchFamily="34" charset="0"/>
                <a:cs typeface="Verdana" pitchFamily="34" charset="0"/>
              </a:rPr>
            </a:br>
            <a:r>
              <a:rPr lang="en-US" sz="1600" b="0" i="0" u="none" strike="noStrike" kern="1200" cap="none" spc="0" baseline="0" dirty="0" smtClean="0">
                <a:solidFill>
                  <a:srgbClr val="FFFFFF"/>
                </a:solidFill>
                <a:uFillTx/>
                <a:latin typeface="Verdana" pitchFamily="34" charset="0"/>
                <a:ea typeface="Verdana" pitchFamily="34" charset="0"/>
                <a:cs typeface="Verdana" pitchFamily="34" charset="0"/>
              </a:rPr>
              <a:t>Deaf </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people.</a:t>
            </a: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r>
              <a:rPr lang="en-US" sz="2000" i="0" u="none" strike="noStrike" kern="1200" cap="none" spc="0" baseline="0" dirty="0">
                <a:solidFill>
                  <a:srgbClr val="FFFF00"/>
                </a:solidFill>
                <a:uFillTx/>
                <a:latin typeface="Verdana" pitchFamily="34" charset="0"/>
                <a:ea typeface="Verdana" pitchFamily="34" charset="0"/>
                <a:cs typeface="Verdana" pitchFamily="34" charset="0"/>
              </a:rPr>
              <a:t>Strings-</a:t>
            </a:r>
            <a:r>
              <a:rPr lang="en-US" sz="2400" b="0" i="0" u="none" strike="noStrike" kern="1200" cap="none" spc="0" baseline="0" dirty="0">
                <a:solidFill>
                  <a:srgbClr val="FFFFFF"/>
                </a:solidFill>
                <a:uFillTx/>
                <a:latin typeface="Verdana" pitchFamily="34" charset="0"/>
                <a:ea typeface="Verdana" pitchFamily="34" charset="0"/>
                <a:cs typeface="Verdana" pitchFamily="34" charset="0"/>
              </a:rPr>
              <a:t> </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tied down, </a:t>
            </a:r>
            <a:r>
              <a:rPr lang="en-US" sz="1600" b="0" i="0" u="none" strike="noStrike" kern="1200" cap="none" spc="0" baseline="0" dirty="0" err="1">
                <a:solidFill>
                  <a:srgbClr val="FFFFFF"/>
                </a:solidFill>
                <a:uFillTx/>
                <a:latin typeface="Verdana" pitchFamily="34" charset="0"/>
                <a:ea typeface="Verdana" pitchFamily="34" charset="0"/>
                <a:cs typeface="Verdana" pitchFamily="34" charset="0"/>
              </a:rPr>
              <a:t>audism</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 trapped, colonialism, </a:t>
            </a:r>
            <a:br>
              <a:rPr lang="en-US" sz="1600" b="0" i="0" u="none" strike="noStrike" kern="1200" cap="none" spc="0" baseline="0" dirty="0">
                <a:solidFill>
                  <a:srgbClr val="FFFFFF"/>
                </a:solidFill>
                <a:uFillTx/>
                <a:latin typeface="Verdana" pitchFamily="34" charset="0"/>
                <a:ea typeface="Verdana" pitchFamily="34" charset="0"/>
                <a:cs typeface="Verdana" pitchFamily="34" charset="0"/>
              </a:rPr>
            </a:b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Deaf person as a puppet.</a:t>
            </a: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r>
              <a:rPr lang="en-US" sz="2000" i="0" u="none" strike="noStrike" kern="1200" cap="none" spc="0" baseline="0" dirty="0">
                <a:solidFill>
                  <a:srgbClr val="FFFF00"/>
                </a:solidFill>
                <a:uFillTx/>
                <a:latin typeface="Verdana" pitchFamily="34" charset="0"/>
                <a:ea typeface="Verdana" pitchFamily="34" charset="0"/>
                <a:cs typeface="Verdana" pitchFamily="34" charset="0"/>
              </a:rPr>
              <a:t>Ear/Mouth-</a:t>
            </a:r>
            <a:r>
              <a:rPr lang="en-US" sz="2400" b="0" i="0" u="none" strike="noStrike" kern="1200" cap="none" spc="0" baseline="0" dirty="0">
                <a:solidFill>
                  <a:srgbClr val="FFFFFF"/>
                </a:solidFill>
                <a:uFillTx/>
                <a:latin typeface="Verdana" pitchFamily="34" charset="0"/>
                <a:ea typeface="Verdana" pitchFamily="34" charset="0"/>
                <a:cs typeface="Verdana" pitchFamily="34" charset="0"/>
              </a:rPr>
              <a:t> </a:t>
            </a:r>
            <a:r>
              <a:rPr lang="en-US" sz="1600" b="0" i="0" u="none" strike="noStrike" kern="1200" cap="none" spc="0" baseline="0" dirty="0" err="1">
                <a:solidFill>
                  <a:srgbClr val="FFFFFF"/>
                </a:solidFill>
                <a:uFillTx/>
                <a:latin typeface="Verdana" pitchFamily="34" charset="0"/>
                <a:ea typeface="Verdana" pitchFamily="34" charset="0"/>
                <a:cs typeface="Verdana" pitchFamily="34" charset="0"/>
              </a:rPr>
              <a:t>Audism</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 </a:t>
            </a:r>
            <a:r>
              <a:rPr lang="en-US" sz="1600" b="0" i="0" u="none" strike="noStrike" kern="1200" cap="none" spc="0" baseline="0" dirty="0" err="1">
                <a:solidFill>
                  <a:srgbClr val="FFFFFF"/>
                </a:solidFill>
                <a:uFillTx/>
                <a:latin typeface="Verdana" pitchFamily="34" charset="0"/>
                <a:ea typeface="Verdana" pitchFamily="34" charset="0"/>
                <a:cs typeface="Verdana" pitchFamily="34" charset="0"/>
              </a:rPr>
              <a:t>oralism</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 genetic engineering, Eugenics, </a:t>
            </a:r>
            <a:br>
              <a:rPr lang="en-US" sz="1600" b="0" i="0" u="none" strike="noStrike" kern="1200" cap="none" spc="0" baseline="0" dirty="0">
                <a:solidFill>
                  <a:srgbClr val="FFFFFF"/>
                </a:solidFill>
                <a:uFillTx/>
                <a:latin typeface="Verdana" pitchFamily="34" charset="0"/>
                <a:ea typeface="Verdana" pitchFamily="34" charset="0"/>
                <a:cs typeface="Verdana" pitchFamily="34" charset="0"/>
              </a:rPr>
            </a:b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Alexander Graham Bell.</a:t>
            </a: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r>
              <a:rPr lang="en-US" sz="2000" i="0" u="none" strike="noStrike" kern="1200" cap="none" spc="0" baseline="0" dirty="0">
                <a:solidFill>
                  <a:srgbClr val="FFFF00"/>
                </a:solidFill>
                <a:uFillTx/>
                <a:latin typeface="Verdana" pitchFamily="34" charset="0"/>
                <a:ea typeface="Verdana" pitchFamily="34" charset="0"/>
                <a:cs typeface="Verdana" pitchFamily="34" charset="0"/>
              </a:rPr>
              <a:t>Black holes-</a:t>
            </a:r>
            <a:r>
              <a:rPr lang="en-US" sz="2000" b="0" i="0" u="none" strike="noStrike" kern="1200" cap="none" spc="0" baseline="0" dirty="0">
                <a:solidFill>
                  <a:srgbClr val="FFFF00"/>
                </a:solidFill>
                <a:uFillTx/>
                <a:latin typeface="Verdana" pitchFamily="34" charset="0"/>
                <a:ea typeface="Verdana" pitchFamily="34" charset="0"/>
                <a:cs typeface="Verdana" pitchFamily="34" charset="0"/>
              </a:rPr>
              <a:t> </a:t>
            </a:r>
            <a:r>
              <a:rPr lang="en-US" sz="1600" b="0" i="0" u="none" strike="noStrike" kern="1200" cap="none" spc="0" baseline="0" dirty="0">
                <a:solidFill>
                  <a:srgbClr val="FFFFFF"/>
                </a:solidFill>
                <a:uFillTx/>
                <a:latin typeface="Verdana" pitchFamily="34" charset="0"/>
                <a:ea typeface="Verdana" pitchFamily="34" charset="0"/>
                <a:cs typeface="Verdana" pitchFamily="34" charset="0"/>
              </a:rPr>
              <a:t>invasion, attacking, Second Wave of </a:t>
            </a:r>
            <a:r>
              <a:rPr lang="en-US" sz="1600" b="0" i="0" u="none" strike="noStrike" kern="1200" cap="none" spc="0" baseline="0" dirty="0" err="1" smtClean="0">
                <a:solidFill>
                  <a:srgbClr val="FFFFFF"/>
                </a:solidFill>
                <a:uFillTx/>
                <a:latin typeface="Verdana" pitchFamily="34" charset="0"/>
                <a:ea typeface="Verdana" pitchFamily="34" charset="0"/>
                <a:cs typeface="Verdana" pitchFamily="34" charset="0"/>
              </a:rPr>
              <a:t>Oralism</a:t>
            </a:r>
            <a:r>
              <a:rPr lang="en-US" sz="1600" dirty="0">
                <a:solidFill>
                  <a:srgbClr val="FFFFFF"/>
                </a:solidFill>
                <a:latin typeface="Verdana" pitchFamily="34" charset="0"/>
                <a:ea typeface="Verdana" pitchFamily="34" charset="0"/>
                <a:cs typeface="Verdana" pitchFamily="34" charset="0"/>
              </a:rPr>
              <a:t>.</a:t>
            </a: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SzPct val="100000"/>
              <a:buFont typeface="Arial"/>
              <a:buChar char="•"/>
              <a:tabLst/>
              <a:defRPr sz="1800" b="0" i="0" u="none" strike="noStrike" kern="0" cap="none" spc="0" baseline="0">
                <a:solidFill>
                  <a:srgbClr val="000000"/>
                </a:solidFill>
                <a:uFillTx/>
              </a:defRPr>
            </a:pPr>
            <a:endParaRPr lang="en-US" sz="32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cs typeface="Arial"/>
            </a:endParaRPr>
          </a:p>
          <a:p>
            <a:pPr marL="342900" marR="0" lvl="0" indent="-34290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cs typeface="Arial"/>
            </a:endParaRPr>
          </a:p>
        </p:txBody>
      </p:sp>
      <p:sp>
        <p:nvSpPr>
          <p:cNvPr id="3" name="Title 1"/>
          <p:cNvSpPr txBox="1">
            <a:spLocks noGrp="1"/>
          </p:cNvSpPr>
          <p:nvPr>
            <p:ph type="title"/>
          </p:nvPr>
        </p:nvSpPr>
        <p:spPr>
          <a:xfrm>
            <a:off x="0" y="0"/>
            <a:ext cx="9144000" cy="761996"/>
          </a:xfrm>
        </p:spPr>
        <p:txBody>
          <a:bodyPr/>
          <a:lstStyle/>
          <a:p>
            <a:pPr lvl="0"/>
            <a:r>
              <a:rPr lang="en-US" sz="2800" dirty="0" smtClean="0">
                <a:solidFill>
                  <a:srgbClr val="FFFF00"/>
                </a:solidFill>
                <a:latin typeface="Verdana" pitchFamily="34" charset="0"/>
                <a:ea typeface="Verdana" pitchFamily="34" charset="0"/>
                <a:cs typeface="Verdana" pitchFamily="34" charset="0"/>
              </a:rPr>
              <a:t>Motifs in Paintings</a:t>
            </a:r>
            <a:endParaRPr lang="en-US" sz="2800" dirty="0">
              <a:solidFill>
                <a:srgbClr val="FFFF00"/>
              </a:solidFill>
              <a:latin typeface="Verdana" pitchFamily="34" charset="0"/>
              <a:ea typeface="Verdana" pitchFamily="34" charset="0"/>
              <a:cs typeface="Verdana" pitchFamily="34" charset="0"/>
            </a:endParaRPr>
          </a:p>
        </p:txBody>
      </p:sp>
      <p:pic>
        <p:nvPicPr>
          <p:cNvPr id="4" name="Picture 2" descr="http://www.nancyrourke.com/paintings/deaf/deafpeoplecanMED.jpg"/>
          <p:cNvPicPr>
            <a:picLocks noChangeAspect="1"/>
          </p:cNvPicPr>
          <p:nvPr/>
        </p:nvPicPr>
        <p:blipFill>
          <a:blip r:embed="rId3" cstate="print"/>
          <a:srcRect l="3324" t="61314" b="2976"/>
          <a:stretch>
            <a:fillRect/>
          </a:stretch>
        </p:blipFill>
        <p:spPr>
          <a:xfrm>
            <a:off x="6096003" y="838200"/>
            <a:ext cx="2514600" cy="914400"/>
          </a:xfrm>
          <a:prstGeom prst="rect">
            <a:avLst/>
          </a:prstGeom>
          <a:noFill/>
          <a:ln>
            <a:noFill/>
          </a:ln>
        </p:spPr>
      </p:pic>
      <p:pic>
        <p:nvPicPr>
          <p:cNvPr id="5" name="Picture 4" descr="http://www.nancyrourke.com/paintings/deaf/deafelephantMED.jpg"/>
          <p:cNvPicPr>
            <a:picLocks noChangeAspect="1"/>
          </p:cNvPicPr>
          <p:nvPr/>
        </p:nvPicPr>
        <p:blipFill>
          <a:blip r:embed="rId4" cstate="print"/>
          <a:srcRect l="18824" r="44429" b="14074"/>
          <a:stretch>
            <a:fillRect/>
          </a:stretch>
        </p:blipFill>
        <p:spPr>
          <a:xfrm>
            <a:off x="6693773" y="1828800"/>
            <a:ext cx="697623" cy="1295403"/>
          </a:xfrm>
          <a:prstGeom prst="rect">
            <a:avLst/>
          </a:prstGeom>
          <a:noFill/>
          <a:ln>
            <a:noFill/>
          </a:ln>
        </p:spPr>
      </p:pic>
      <p:pic>
        <p:nvPicPr>
          <p:cNvPr id="6" name="Picture 6" descr="http://www.nancyrourke.com/paintings/deaf/elephantinthedeafroomMED.jpg"/>
          <p:cNvPicPr>
            <a:picLocks noChangeAspect="1"/>
          </p:cNvPicPr>
          <p:nvPr/>
        </p:nvPicPr>
        <p:blipFill>
          <a:blip r:embed="rId5" cstate="print"/>
          <a:srcRect l="3259" b="15055"/>
          <a:stretch>
            <a:fillRect/>
          </a:stretch>
        </p:blipFill>
        <p:spPr>
          <a:xfrm>
            <a:off x="7467603" y="1828800"/>
            <a:ext cx="1143000" cy="1289788"/>
          </a:xfrm>
          <a:prstGeom prst="rect">
            <a:avLst/>
          </a:prstGeom>
          <a:noFill/>
          <a:ln>
            <a:noFill/>
          </a:ln>
        </p:spPr>
      </p:pic>
      <p:pic>
        <p:nvPicPr>
          <p:cNvPr id="7" name="Picture 8" descr="http://www.nancyrourke.com/paintings/deaf/deafelephantMED.jpg"/>
          <p:cNvPicPr>
            <a:picLocks noChangeAspect="1"/>
          </p:cNvPicPr>
          <p:nvPr/>
        </p:nvPicPr>
        <p:blipFill>
          <a:blip r:embed="rId6" cstate="print"/>
          <a:srcRect t="28148" r="81176" b="37778"/>
          <a:stretch>
            <a:fillRect/>
          </a:stretch>
        </p:blipFill>
        <p:spPr>
          <a:xfrm>
            <a:off x="5410203" y="838200"/>
            <a:ext cx="636102" cy="914400"/>
          </a:xfrm>
          <a:prstGeom prst="rect">
            <a:avLst/>
          </a:prstGeom>
          <a:noFill/>
          <a:ln>
            <a:noFill/>
          </a:ln>
        </p:spPr>
      </p:pic>
      <p:pic>
        <p:nvPicPr>
          <p:cNvPr id="8" name="Picture 10" descr="http://www.nancyrourke.com/paintings/deaf/agbwhipsdeafhorseMED.jpg"/>
          <p:cNvPicPr>
            <a:picLocks noChangeAspect="1"/>
          </p:cNvPicPr>
          <p:nvPr/>
        </p:nvPicPr>
        <p:blipFill>
          <a:blip r:embed="rId7" cstate="print"/>
          <a:srcRect t="50631"/>
          <a:stretch>
            <a:fillRect/>
          </a:stretch>
        </p:blipFill>
        <p:spPr>
          <a:xfrm>
            <a:off x="2940427" y="2743200"/>
            <a:ext cx="1802172" cy="1143000"/>
          </a:xfrm>
          <a:prstGeom prst="rect">
            <a:avLst/>
          </a:prstGeom>
          <a:noFill/>
          <a:ln>
            <a:noFill/>
          </a:ln>
        </p:spPr>
      </p:pic>
      <p:pic>
        <p:nvPicPr>
          <p:cNvPr id="9" name="Picture 12" descr="http://www.nancyrourke.com/paintings/deaf/deafviewimageartMED.jpg"/>
          <p:cNvPicPr>
            <a:picLocks noChangeAspect="1"/>
          </p:cNvPicPr>
          <p:nvPr/>
        </p:nvPicPr>
        <p:blipFill>
          <a:blip r:embed="rId8" cstate="print"/>
          <a:srcRect l="55780" t="50759" r="3119"/>
          <a:stretch>
            <a:fillRect/>
          </a:stretch>
        </p:blipFill>
        <p:spPr>
          <a:xfrm>
            <a:off x="4769227" y="2743200"/>
            <a:ext cx="717173" cy="1143000"/>
          </a:xfrm>
          <a:prstGeom prst="rect">
            <a:avLst/>
          </a:prstGeom>
          <a:noFill/>
          <a:ln>
            <a:noFill/>
          </a:ln>
        </p:spPr>
      </p:pic>
      <p:pic>
        <p:nvPicPr>
          <p:cNvPr id="10" name="Picture 14" descr="http://www.nancyrourke.com/paintings/deaf/stringpuppetsMED.jpg"/>
          <p:cNvPicPr>
            <a:picLocks noChangeAspect="1"/>
          </p:cNvPicPr>
          <p:nvPr/>
        </p:nvPicPr>
        <p:blipFill>
          <a:blip r:embed="rId9" cstate="print"/>
          <a:srcRect l="13974" t="57422" r="56332"/>
          <a:stretch>
            <a:fillRect/>
          </a:stretch>
        </p:blipFill>
        <p:spPr>
          <a:xfrm>
            <a:off x="6248400" y="3810003"/>
            <a:ext cx="595585" cy="1143000"/>
          </a:xfrm>
          <a:prstGeom prst="rect">
            <a:avLst/>
          </a:prstGeom>
          <a:noFill/>
          <a:ln>
            <a:noFill/>
          </a:ln>
        </p:spPr>
      </p:pic>
      <p:pic>
        <p:nvPicPr>
          <p:cNvPr id="11" name="Picture 16" descr="http://www.nancyrourke.com/paintings/deaf/puppeteerMED.jpg"/>
          <p:cNvPicPr>
            <a:picLocks noChangeAspect="1"/>
          </p:cNvPicPr>
          <p:nvPr/>
        </p:nvPicPr>
        <p:blipFill>
          <a:blip r:embed="rId10" cstate="print"/>
          <a:srcRect l="9006" t="10827" r="42964" b="42256"/>
          <a:stretch>
            <a:fillRect/>
          </a:stretch>
        </p:blipFill>
        <p:spPr>
          <a:xfrm>
            <a:off x="6934200" y="3810003"/>
            <a:ext cx="937845" cy="1143000"/>
          </a:xfrm>
          <a:prstGeom prst="rect">
            <a:avLst/>
          </a:prstGeom>
          <a:noFill/>
          <a:ln>
            <a:noFill/>
          </a:ln>
        </p:spPr>
      </p:pic>
      <p:pic>
        <p:nvPicPr>
          <p:cNvPr id="12" name="Picture 18" descr="http://www.nancyrourke.com/paintings/deaf/audismv4.jpg"/>
          <p:cNvPicPr>
            <a:picLocks noChangeAspect="1"/>
          </p:cNvPicPr>
          <p:nvPr/>
        </p:nvPicPr>
        <p:blipFill>
          <a:blip r:embed="rId11" cstate="print"/>
          <a:srcRect t="50754" r="51515"/>
          <a:stretch>
            <a:fillRect/>
          </a:stretch>
        </p:blipFill>
        <p:spPr>
          <a:xfrm>
            <a:off x="7509159" y="5049984"/>
            <a:ext cx="761996" cy="969821"/>
          </a:xfrm>
          <a:prstGeom prst="rect">
            <a:avLst/>
          </a:prstGeom>
          <a:noFill/>
          <a:ln>
            <a:noFill/>
          </a:ln>
        </p:spPr>
      </p:pic>
      <p:pic>
        <p:nvPicPr>
          <p:cNvPr id="13" name="Picture 20" descr="http://www.nancyrourke.com/paintings/deaf/culturalgenocideMED.jpg"/>
          <p:cNvPicPr>
            <a:picLocks noChangeAspect="1"/>
          </p:cNvPicPr>
          <p:nvPr/>
        </p:nvPicPr>
        <p:blipFill>
          <a:blip r:embed="rId12" cstate="print"/>
          <a:srcRect l="14424" t="47636" r="76699" b="36953"/>
          <a:stretch>
            <a:fillRect/>
          </a:stretch>
        </p:blipFill>
        <p:spPr>
          <a:xfrm>
            <a:off x="8347363" y="5029200"/>
            <a:ext cx="720437" cy="990596"/>
          </a:xfrm>
          <a:prstGeom prst="rect">
            <a:avLst/>
          </a:prstGeom>
          <a:noFill/>
          <a:ln>
            <a:noFill/>
          </a:ln>
        </p:spPr>
      </p:pic>
      <p:pic>
        <p:nvPicPr>
          <p:cNvPr id="14" name="Picture 22" descr="http://www.nancyrourke.com/paintings/deaf/coloraslMED.jpg"/>
          <p:cNvPicPr>
            <a:picLocks noChangeAspect="1"/>
          </p:cNvPicPr>
          <p:nvPr/>
        </p:nvPicPr>
        <p:blipFill>
          <a:blip r:embed="rId13" cstate="print"/>
          <a:srcRect l="51190" t="84053" r="27381" b="938"/>
          <a:stretch>
            <a:fillRect/>
          </a:stretch>
        </p:blipFill>
        <p:spPr>
          <a:xfrm>
            <a:off x="7239000" y="6096003"/>
            <a:ext cx="1295403" cy="761996"/>
          </a:xfrm>
          <a:prstGeom prst="rect">
            <a:avLst/>
          </a:prstGeom>
          <a:noFill/>
          <a:ln>
            <a:noFill/>
          </a:ln>
        </p:spPr>
      </p:pic>
    </p:spTree>
    <p:extLst>
      <p:ext uri="{BB962C8B-B14F-4D97-AF65-F5344CB8AC3E}">
        <p14:creationId xmlns="" xmlns:p14="http://schemas.microsoft.com/office/powerpoint/2010/main" val="1530956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pic>
        <p:nvPicPr>
          <p:cNvPr id="63490" name="Picture 2" descr="http://2.bp.blogspot.com/-OufCoo3dz_g/US_-jo6YLeI/AAAAAAAACrI/4GCOUt3aMX0/s1600/nancystudio.jpg"/>
          <p:cNvPicPr>
            <a:picLocks noChangeAspect="1" noChangeArrowheads="1"/>
          </p:cNvPicPr>
          <p:nvPr/>
        </p:nvPicPr>
        <p:blipFill>
          <a:blip r:embed="rId2" cstate="print"/>
          <a:srcRect/>
          <a:stretch>
            <a:fillRect/>
          </a:stretch>
        </p:blipFill>
        <p:spPr bwMode="auto">
          <a:xfrm>
            <a:off x="152400" y="695325"/>
            <a:ext cx="8839200" cy="5934075"/>
          </a:xfrm>
          <a:prstGeom prst="rect">
            <a:avLst/>
          </a:prstGeom>
          <a:noFill/>
        </p:spPr>
      </p:pic>
      <p:sp>
        <p:nvSpPr>
          <p:cNvPr id="5" name="Rectangle 9"/>
          <p:cNvSpPr/>
          <p:nvPr/>
        </p:nvSpPr>
        <p:spPr>
          <a:xfrm>
            <a:off x="0" y="0"/>
            <a:ext cx="9144000" cy="646331"/>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dirty="0" smtClean="0">
                <a:solidFill>
                  <a:srgbClr val="FFE947"/>
                </a:solidFill>
                <a:uFillTx/>
                <a:latin typeface="Verdana" pitchFamily="34" charset="0"/>
                <a:ea typeface="Verdana" pitchFamily="34" charset="0"/>
                <a:cs typeface="Verdana" pitchFamily="34" charset="0"/>
              </a:rPr>
              <a:t>My studio</a:t>
            </a:r>
            <a:endParaRPr lang="en-US" sz="1400" b="0" i="0" u="none" strike="noStrike" kern="1200" cap="none" spc="0" baseline="0" dirty="0">
              <a:solidFill>
                <a:srgbClr val="FFFFFF"/>
              </a:solidFill>
              <a:uFillTx/>
              <a:latin typeface="Verdana" pitchFamily="34" charset="0"/>
              <a:ea typeface="Verdana" pitchFamily="34" charset="0"/>
              <a:cs typeface="Verdana"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a:xfrm>
            <a:off x="304796" y="990597"/>
            <a:ext cx="9601200" cy="5867403"/>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r>
              <a:rPr lang="en-US" sz="2000" i="0" u="none" strike="noStrike" kern="1200" cap="none" spc="0" baseline="0" dirty="0">
                <a:solidFill>
                  <a:srgbClr val="FFFF00"/>
                </a:solidFill>
                <a:uFillTx/>
                <a:latin typeface="Verdana" pitchFamily="34" charset="0"/>
                <a:ea typeface="Verdana" pitchFamily="34" charset="0"/>
                <a:cs typeface="Verdana" pitchFamily="34" charset="0"/>
              </a:rPr>
              <a:t>Painter’s blue tape- </a:t>
            </a:r>
            <a:r>
              <a:rPr lang="en-US" b="0" i="0" u="none" strike="noStrike" kern="1200" cap="none" spc="0" baseline="0" dirty="0" smtClean="0">
                <a:solidFill>
                  <a:srgbClr val="FFFFFF"/>
                </a:solidFill>
                <a:uFillTx/>
                <a:latin typeface="Verdana" pitchFamily="34" charset="0"/>
                <a:ea typeface="Verdana" pitchFamily="34" charset="0"/>
                <a:cs typeface="Verdana" pitchFamily="34" charset="0"/>
              </a:rPr>
              <a:t>crossed-out.</a:t>
            </a: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SzPct val="100000"/>
              <a:buFont typeface="Arial"/>
              <a:buChar char="•"/>
              <a:tabLst/>
              <a:defRPr sz="1800" b="0" i="0" u="none" strike="noStrike" kern="0" cap="none" spc="0" baseline="0">
                <a:solidFill>
                  <a:srgbClr val="000000"/>
                </a:solidFill>
                <a:uFillTx/>
              </a:defRPr>
            </a:pPr>
            <a:endParaRPr lang="en-US" sz="32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cs typeface="Arial"/>
            </a:endParaRPr>
          </a:p>
          <a:p>
            <a:pPr marL="342900" marR="0" lvl="0" indent="-34290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cs typeface="Arial"/>
            </a:endParaRPr>
          </a:p>
        </p:txBody>
      </p:sp>
      <p:sp>
        <p:nvSpPr>
          <p:cNvPr id="3" name="Title 1"/>
          <p:cNvSpPr txBox="1">
            <a:spLocks noGrp="1"/>
          </p:cNvSpPr>
          <p:nvPr>
            <p:ph type="title"/>
          </p:nvPr>
        </p:nvSpPr>
        <p:spPr>
          <a:xfrm>
            <a:off x="0" y="0"/>
            <a:ext cx="9144000" cy="761996"/>
          </a:xfrm>
        </p:spPr>
        <p:txBody>
          <a:bodyPr/>
          <a:lstStyle/>
          <a:p>
            <a:pPr lvl="0"/>
            <a:r>
              <a:rPr lang="en-US" sz="2800" dirty="0" smtClean="0">
                <a:solidFill>
                  <a:srgbClr val="FFFF00"/>
                </a:solidFill>
                <a:latin typeface="Verdana" pitchFamily="34" charset="0"/>
                <a:ea typeface="Verdana" pitchFamily="34" charset="0"/>
                <a:cs typeface="Verdana" pitchFamily="34" charset="0"/>
              </a:rPr>
              <a:t>Motifs</a:t>
            </a:r>
            <a:r>
              <a:rPr lang="en-US" sz="2800" dirty="0" smtClean="0">
                <a:solidFill>
                  <a:schemeClr val="bg1"/>
                </a:solidFill>
                <a:latin typeface="Verdana" pitchFamily="34" charset="0"/>
                <a:ea typeface="Verdana" pitchFamily="34" charset="0"/>
                <a:cs typeface="Verdana" pitchFamily="34" charset="0"/>
              </a:rPr>
              <a:t> in My Paintings</a:t>
            </a:r>
            <a:endParaRPr lang="en-US" sz="2800" dirty="0">
              <a:solidFill>
                <a:schemeClr val="bg1"/>
              </a:solidFill>
              <a:latin typeface="Verdana" pitchFamily="34" charset="0"/>
              <a:ea typeface="Verdana" pitchFamily="34" charset="0"/>
              <a:cs typeface="Verdana" pitchFamily="34" charset="0"/>
            </a:endParaRPr>
          </a:p>
        </p:txBody>
      </p:sp>
      <p:pic>
        <p:nvPicPr>
          <p:cNvPr id="4" name="Picture 2" descr="http://www.nancyrourke.com/paintings/deaf/deafpeoplecanMED.jpg"/>
          <p:cNvPicPr>
            <a:picLocks noChangeAspect="1"/>
          </p:cNvPicPr>
          <p:nvPr/>
        </p:nvPicPr>
        <p:blipFill>
          <a:blip r:embed="rId3" cstate="print"/>
          <a:srcRect l="3324" t="61314" b="2976"/>
          <a:stretch>
            <a:fillRect/>
          </a:stretch>
        </p:blipFill>
        <p:spPr>
          <a:xfrm>
            <a:off x="5257800" y="838200"/>
            <a:ext cx="2514600" cy="914400"/>
          </a:xfrm>
          <a:prstGeom prst="rect">
            <a:avLst/>
          </a:prstGeom>
          <a:noFill/>
          <a:ln>
            <a:noFill/>
          </a:ln>
        </p:spPr>
      </p:pic>
      <p:pic>
        <p:nvPicPr>
          <p:cNvPr id="121858" name="Picture 2" descr="http://www.nancyrourke.com/paintings/deaf/deafpeoplecanMED.jpg"/>
          <p:cNvPicPr>
            <a:picLocks noChangeAspect="1" noChangeArrowheads="1"/>
          </p:cNvPicPr>
          <p:nvPr/>
        </p:nvPicPr>
        <p:blipFill>
          <a:blip r:embed="rId3" cstate="print"/>
          <a:srcRect/>
          <a:stretch>
            <a:fillRect/>
          </a:stretch>
        </p:blipFill>
        <p:spPr bwMode="auto">
          <a:xfrm>
            <a:off x="4724400" y="2667000"/>
            <a:ext cx="4176888" cy="4191000"/>
          </a:xfrm>
          <a:prstGeom prst="rect">
            <a:avLst/>
          </a:prstGeom>
          <a:noFill/>
        </p:spPr>
      </p:pic>
      <p:pic>
        <p:nvPicPr>
          <p:cNvPr id="16" name="Picture 2" descr="http://www.nancyrourke.com/paintings/deaf/deafpeoplecanMED.jpg"/>
          <p:cNvPicPr>
            <a:picLocks noChangeAspect="1" noChangeArrowheads="1"/>
          </p:cNvPicPr>
          <p:nvPr/>
        </p:nvPicPr>
        <p:blipFill>
          <a:blip r:embed="rId3" cstate="print"/>
          <a:srcRect/>
          <a:stretch>
            <a:fillRect/>
          </a:stretch>
        </p:blipFill>
        <p:spPr bwMode="auto">
          <a:xfrm>
            <a:off x="228600" y="2667000"/>
            <a:ext cx="4176888" cy="4191000"/>
          </a:xfrm>
          <a:prstGeom prst="rect">
            <a:avLst/>
          </a:prstGeom>
          <a:noFill/>
        </p:spPr>
      </p:pic>
      <p:sp>
        <p:nvSpPr>
          <p:cNvPr id="17" name="Rectangle 16"/>
          <p:cNvSpPr/>
          <p:nvPr/>
        </p:nvSpPr>
        <p:spPr>
          <a:xfrm>
            <a:off x="304800" y="5638800"/>
            <a:ext cx="25146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819400" y="5638800"/>
            <a:ext cx="1524000" cy="106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2400" y="5638800"/>
            <a:ext cx="2590800" cy="1015663"/>
          </a:xfrm>
          <a:prstGeom prst="rect">
            <a:avLst/>
          </a:prstGeom>
          <a:noFill/>
        </p:spPr>
        <p:txBody>
          <a:bodyPr wrap="square" rtlCol="0">
            <a:spAutoFit/>
          </a:bodyPr>
          <a:lstStyle/>
          <a:p>
            <a:r>
              <a:rPr lang="en-US" sz="6000" dirty="0" smtClean="0">
                <a:solidFill>
                  <a:schemeClr val="bg1"/>
                </a:solidFill>
              </a:rPr>
              <a:t>EXCEPT</a:t>
            </a:r>
            <a:endParaRPr lang="en-US" sz="6000" dirty="0">
              <a:solidFill>
                <a:schemeClr val="bg1"/>
              </a:solidFill>
            </a:endParaRPr>
          </a:p>
        </p:txBody>
      </p:sp>
      <p:sp>
        <p:nvSpPr>
          <p:cNvPr id="20" name="TextBox 19"/>
          <p:cNvSpPr txBox="1"/>
          <p:nvPr/>
        </p:nvSpPr>
        <p:spPr>
          <a:xfrm>
            <a:off x="2667000" y="5638800"/>
            <a:ext cx="2590800" cy="1015663"/>
          </a:xfrm>
          <a:prstGeom prst="rect">
            <a:avLst/>
          </a:prstGeom>
          <a:noFill/>
        </p:spPr>
        <p:txBody>
          <a:bodyPr wrap="square" rtlCol="0">
            <a:spAutoFit/>
          </a:bodyPr>
          <a:lstStyle/>
          <a:p>
            <a:r>
              <a:rPr lang="en-US" sz="6000" dirty="0" smtClean="0">
                <a:solidFill>
                  <a:schemeClr val="bg1"/>
                </a:solidFill>
              </a:rPr>
              <a:t>HEAR</a:t>
            </a:r>
            <a:endParaRPr lang="en-US" sz="6000" dirty="0">
              <a:solidFill>
                <a:schemeClr val="bg1"/>
              </a:solidFill>
            </a:endParaRPr>
          </a:p>
        </p:txBody>
      </p:sp>
      <p:sp>
        <p:nvSpPr>
          <p:cNvPr id="21" name="TextBox 20"/>
          <p:cNvSpPr txBox="1"/>
          <p:nvPr/>
        </p:nvSpPr>
        <p:spPr>
          <a:xfrm>
            <a:off x="0" y="2286000"/>
            <a:ext cx="9144000" cy="369332"/>
          </a:xfrm>
          <a:prstGeom prst="rect">
            <a:avLst/>
          </a:prstGeom>
          <a:noFill/>
        </p:spPr>
        <p:txBody>
          <a:bodyPr wrap="square" rtlCol="0">
            <a:spAutoFit/>
          </a:bodyPr>
          <a:lstStyle/>
          <a:p>
            <a:r>
              <a:rPr lang="en-US" dirty="0" smtClean="0">
                <a:solidFill>
                  <a:schemeClr val="bg1"/>
                </a:solidFill>
              </a:rPr>
              <a:t>                            </a:t>
            </a:r>
            <a:r>
              <a:rPr lang="en-US" dirty="0" smtClean="0">
                <a:solidFill>
                  <a:srgbClr val="FFFF00"/>
                </a:solidFill>
              </a:rPr>
              <a:t>BEFORE</a:t>
            </a:r>
            <a:r>
              <a:rPr lang="en-US" dirty="0" smtClean="0">
                <a:solidFill>
                  <a:schemeClr val="bg1"/>
                </a:solidFill>
              </a:rPr>
              <a:t> Blue Tape                                                         </a:t>
            </a:r>
            <a:r>
              <a:rPr lang="en-US" dirty="0" smtClean="0">
                <a:solidFill>
                  <a:srgbClr val="FFFF00"/>
                </a:solidFill>
              </a:rPr>
              <a:t>AFTER</a:t>
            </a:r>
            <a:r>
              <a:rPr lang="en-US" dirty="0" smtClean="0">
                <a:solidFill>
                  <a:schemeClr val="bg1"/>
                </a:solidFill>
              </a:rPr>
              <a:t> Blue Tape</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a:xfrm>
            <a:off x="304796" y="762000"/>
            <a:ext cx="9601200" cy="5867403"/>
          </a:xfrm>
          <a:prstGeom prst="rect">
            <a:avLst/>
          </a:prstGeom>
          <a:noFill/>
          <a:ln>
            <a:noFill/>
          </a:ln>
        </p:spPr>
        <p:txBody>
          <a:bodyPr vert="horz" wrap="square" lIns="91440" tIns="45720" rIns="91440" bIns="45720" anchor="t" anchorCtr="0" compatLnSpc="1"/>
          <a:lstStyle/>
          <a:p>
            <a:pPr marL="342900" indent="-342900" hangingPunct="0">
              <a:spcBef>
                <a:spcPts val="600"/>
              </a:spcBef>
              <a:buSzPct val="100000"/>
              <a:defRPr sz="1800" b="0" i="0" u="none" strike="noStrike" kern="0" cap="none" spc="0" baseline="0">
                <a:solidFill>
                  <a:srgbClr val="000000"/>
                </a:solidFill>
                <a:uFillTx/>
              </a:defRPr>
            </a:pPr>
            <a:r>
              <a:rPr lang="en-US" sz="2400" kern="0" dirty="0">
                <a:solidFill>
                  <a:srgbClr val="FFFFFF"/>
                </a:solidFill>
                <a:latin typeface="Verdana" pitchFamily="34" charset="0"/>
                <a:ea typeface="Verdana" pitchFamily="34" charset="0"/>
                <a:cs typeface="Verdana" pitchFamily="34" charset="0"/>
              </a:rPr>
              <a:t> </a:t>
            </a:r>
            <a:r>
              <a:rPr lang="en-US" sz="2400" kern="0" dirty="0" smtClean="0">
                <a:solidFill>
                  <a:srgbClr val="FFFFFF"/>
                </a:solidFill>
                <a:latin typeface="Verdana" pitchFamily="34" charset="0"/>
                <a:ea typeface="Verdana" pitchFamily="34" charset="0"/>
                <a:cs typeface="Verdana" pitchFamily="34" charset="0"/>
              </a:rPr>
              <a:t>  </a:t>
            </a:r>
            <a:r>
              <a:rPr lang="en-US" sz="2000" b="1" kern="0" dirty="0" smtClean="0">
                <a:solidFill>
                  <a:srgbClr val="FFFF00"/>
                </a:solidFill>
                <a:latin typeface="Verdana" pitchFamily="34" charset="0"/>
                <a:ea typeface="Verdana" pitchFamily="34" charset="0"/>
                <a:cs typeface="Verdana" pitchFamily="34" charset="0"/>
              </a:rPr>
              <a:t>Hand</a:t>
            </a:r>
            <a:r>
              <a:rPr lang="en-US" sz="2000" b="0" i="0" u="none" strike="noStrike" kern="1200" cap="none" spc="0" baseline="0" dirty="0" smtClean="0">
                <a:solidFill>
                  <a:srgbClr val="FFFF00"/>
                </a:solidFill>
                <a:uFillTx/>
                <a:latin typeface="Verdana" pitchFamily="34" charset="0"/>
                <a:ea typeface="Verdana" pitchFamily="34" charset="0"/>
                <a:cs typeface="Verdana" pitchFamily="34" charset="0"/>
              </a:rPr>
              <a:t>-</a:t>
            </a:r>
            <a:r>
              <a:rPr lang="en-US" sz="2400" b="0" i="0" u="none" strike="noStrike" kern="1200" cap="none" spc="0" baseline="0" dirty="0" smtClean="0">
                <a:solidFill>
                  <a:srgbClr val="FFFFFF"/>
                </a:solidFill>
                <a:uFillTx/>
                <a:latin typeface="Verdana" pitchFamily="34" charset="0"/>
                <a:ea typeface="Verdana" pitchFamily="34" charset="0"/>
                <a:cs typeface="Verdana" pitchFamily="34" charset="0"/>
              </a:rPr>
              <a:t> </a:t>
            </a:r>
            <a:r>
              <a:rPr lang="en-US" dirty="0" smtClean="0">
                <a:solidFill>
                  <a:srgbClr val="FFFFFF"/>
                </a:solidFill>
                <a:latin typeface="Verdana" pitchFamily="34" charset="0"/>
                <a:ea typeface="Verdana" pitchFamily="34" charset="0"/>
                <a:cs typeface="Verdana" pitchFamily="34" charset="0"/>
              </a:rPr>
              <a:t>Deaf people, Deaf pride, Deaf culture, </a:t>
            </a:r>
            <a:br>
              <a:rPr lang="en-US" dirty="0" smtClean="0">
                <a:solidFill>
                  <a:srgbClr val="FFFFFF"/>
                </a:solidFill>
                <a:latin typeface="Verdana" pitchFamily="34" charset="0"/>
                <a:ea typeface="Verdana" pitchFamily="34" charset="0"/>
                <a:cs typeface="Verdana" pitchFamily="34" charset="0"/>
              </a:rPr>
            </a:br>
            <a:r>
              <a:rPr lang="en-US" dirty="0" smtClean="0">
                <a:solidFill>
                  <a:srgbClr val="FFFFFF"/>
                </a:solidFill>
                <a:latin typeface="Verdana" pitchFamily="34" charset="0"/>
                <a:ea typeface="Verdana" pitchFamily="34" charset="0"/>
                <a:cs typeface="Verdana" pitchFamily="34" charset="0"/>
              </a:rPr>
              <a:t>sign language.</a:t>
            </a:r>
            <a:endParaRPr lang="en-US" sz="28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indent="-342900" hangingPunct="0">
              <a:spcBef>
                <a:spcPts val="600"/>
              </a:spcBef>
              <a:buSzPct val="100000"/>
              <a:defRPr sz="1800" b="0" i="0" u="none" strike="noStrike" kern="0" cap="none" spc="0" baseline="0">
                <a:solidFill>
                  <a:srgbClr val="000000"/>
                </a:solidFill>
                <a:uFillTx/>
              </a:defRPr>
            </a:pPr>
            <a:r>
              <a:rPr lang="en-US" sz="2000" b="1" dirty="0" smtClean="0">
                <a:solidFill>
                  <a:srgbClr val="FFFF00"/>
                </a:solidFill>
                <a:latin typeface="Verdana" pitchFamily="34" charset="0"/>
                <a:ea typeface="Verdana" pitchFamily="34" charset="0"/>
                <a:cs typeface="Verdana" pitchFamily="34" charset="0"/>
              </a:rPr>
              <a:t>    Eye- </a:t>
            </a:r>
            <a:r>
              <a:rPr lang="en-US" dirty="0" smtClean="0">
                <a:solidFill>
                  <a:schemeClr val="bg1"/>
                </a:solidFill>
                <a:latin typeface="Verdana" pitchFamily="34" charset="0"/>
                <a:ea typeface="Verdana" pitchFamily="34" charset="0"/>
                <a:cs typeface="Verdana" pitchFamily="34" charset="0"/>
              </a:rPr>
              <a:t>Deaf people can see.</a:t>
            </a: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indent="-342900" hangingPunct="0">
              <a:spcBef>
                <a:spcPts val="600"/>
              </a:spcBef>
              <a:buSzPct val="100000"/>
              <a:defRPr sz="1800" b="0" i="0" u="none" strike="noStrike" kern="0" cap="none" spc="0" baseline="0">
                <a:solidFill>
                  <a:srgbClr val="000000"/>
                </a:solidFill>
                <a:uFillTx/>
              </a:defRPr>
            </a:pPr>
            <a:endParaRPr lang="en-US" sz="32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cs typeface="Arial"/>
            </a:endParaRPr>
          </a:p>
          <a:p>
            <a:pPr marL="342900" marR="0" lvl="0" indent="-34290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cs typeface="Arial"/>
            </a:endParaRPr>
          </a:p>
        </p:txBody>
      </p:sp>
      <p:sp>
        <p:nvSpPr>
          <p:cNvPr id="3" name="Title 1"/>
          <p:cNvSpPr txBox="1">
            <a:spLocks noGrp="1"/>
          </p:cNvSpPr>
          <p:nvPr>
            <p:ph type="title"/>
          </p:nvPr>
        </p:nvSpPr>
        <p:spPr>
          <a:xfrm>
            <a:off x="0" y="0"/>
            <a:ext cx="9144000" cy="761996"/>
          </a:xfrm>
        </p:spPr>
        <p:txBody>
          <a:bodyPr/>
          <a:lstStyle/>
          <a:p>
            <a:pPr lvl="0"/>
            <a:r>
              <a:rPr lang="en-US" sz="2800" dirty="0" smtClean="0">
                <a:solidFill>
                  <a:srgbClr val="FFFF00"/>
                </a:solidFill>
                <a:latin typeface="Verdana" pitchFamily="34" charset="0"/>
                <a:ea typeface="Verdana" pitchFamily="34" charset="0"/>
                <a:cs typeface="Verdana" pitchFamily="34" charset="0"/>
              </a:rPr>
              <a:t>Motifs</a:t>
            </a:r>
            <a:r>
              <a:rPr lang="en-US" sz="2800" dirty="0" smtClean="0">
                <a:solidFill>
                  <a:schemeClr val="bg1"/>
                </a:solidFill>
                <a:latin typeface="Verdana" pitchFamily="34" charset="0"/>
                <a:ea typeface="Verdana" pitchFamily="34" charset="0"/>
                <a:cs typeface="Verdana" pitchFamily="34" charset="0"/>
              </a:rPr>
              <a:t> in My Paintings</a:t>
            </a:r>
            <a:endParaRPr lang="en-US" sz="2800" dirty="0">
              <a:solidFill>
                <a:schemeClr val="bg1"/>
              </a:solidFill>
              <a:latin typeface="Verdana" pitchFamily="34" charset="0"/>
              <a:ea typeface="Verdana" pitchFamily="34" charset="0"/>
              <a:cs typeface="Verdana" pitchFamily="34" charset="0"/>
            </a:endParaRPr>
          </a:p>
        </p:txBody>
      </p:sp>
      <p:pic>
        <p:nvPicPr>
          <p:cNvPr id="32770" name="Picture 2" descr="http://www.nancyrourke.com/paintings/deaf/pushelephantoutMED.jpg"/>
          <p:cNvPicPr>
            <a:picLocks noChangeAspect="1" noChangeArrowheads="1"/>
          </p:cNvPicPr>
          <p:nvPr/>
        </p:nvPicPr>
        <p:blipFill>
          <a:blip r:embed="rId3" cstate="print"/>
          <a:srcRect l="12261" t="32777" r="60153" b="44158"/>
          <a:stretch>
            <a:fillRect/>
          </a:stretch>
        </p:blipFill>
        <p:spPr bwMode="auto">
          <a:xfrm>
            <a:off x="7010400" y="533400"/>
            <a:ext cx="1371600" cy="1447800"/>
          </a:xfrm>
          <a:prstGeom prst="rect">
            <a:avLst/>
          </a:prstGeom>
          <a:noFill/>
        </p:spPr>
      </p:pic>
      <p:pic>
        <p:nvPicPr>
          <p:cNvPr id="98306" name="Picture 2" descr="http://www.nancyrourke.com/paintings/deaf/deafart3.jpg"/>
          <p:cNvPicPr>
            <a:picLocks noChangeAspect="1" noChangeArrowheads="1"/>
          </p:cNvPicPr>
          <p:nvPr/>
        </p:nvPicPr>
        <p:blipFill>
          <a:blip r:embed="rId4" cstate="print"/>
          <a:srcRect t="8840" r="67107" b="80770"/>
          <a:stretch>
            <a:fillRect/>
          </a:stretch>
        </p:blipFill>
        <p:spPr bwMode="auto">
          <a:xfrm>
            <a:off x="4191000" y="2057400"/>
            <a:ext cx="4267200" cy="1074738"/>
          </a:xfrm>
          <a:prstGeom prst="rect">
            <a:avLst/>
          </a:prstGeom>
          <a:noFill/>
        </p:spPr>
      </p:pic>
      <p:pic>
        <p:nvPicPr>
          <p:cNvPr id="98308" name="Picture 4" descr="http://www.nancyrourke.com/paintings/deaf/handeyeMED.jpg"/>
          <p:cNvPicPr>
            <a:picLocks noChangeAspect="1" noChangeArrowheads="1"/>
          </p:cNvPicPr>
          <p:nvPr/>
        </p:nvPicPr>
        <p:blipFill>
          <a:blip r:embed="rId5" cstate="print"/>
          <a:srcRect/>
          <a:stretch>
            <a:fillRect/>
          </a:stretch>
        </p:blipFill>
        <p:spPr bwMode="auto">
          <a:xfrm>
            <a:off x="762000" y="2607469"/>
            <a:ext cx="3048000" cy="3869531"/>
          </a:xfrm>
          <a:prstGeom prst="rect">
            <a:avLst/>
          </a:prstGeom>
          <a:noFill/>
        </p:spPr>
      </p:pic>
      <p:pic>
        <p:nvPicPr>
          <p:cNvPr id="8" name="Picture 7" descr="embracetreeMED.jpg"/>
          <p:cNvPicPr>
            <a:picLocks noChangeAspect="1"/>
          </p:cNvPicPr>
          <p:nvPr/>
        </p:nvPicPr>
        <p:blipFill>
          <a:blip r:embed="rId6" cstate="print"/>
          <a:stretch>
            <a:fillRect/>
          </a:stretch>
        </p:blipFill>
        <p:spPr>
          <a:xfrm>
            <a:off x="4191000" y="3214359"/>
            <a:ext cx="4267200" cy="3237891"/>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p:nvPr/>
        </p:nvSpPr>
        <p:spPr>
          <a:xfrm>
            <a:off x="838200" y="152400"/>
            <a:ext cx="7543800" cy="533400"/>
          </a:xfrm>
          <a:prstGeom prst="rect">
            <a:avLst/>
          </a:prstGeom>
          <a:noFill/>
          <a:ln>
            <a:noFill/>
          </a:ln>
        </p:spPr>
        <p:txBody>
          <a:bodyPr vert="horz" wrap="square" lIns="91440" tIns="45720" rIns="91440" bIns="45720" anchor="t" anchorCtr="0" compatLnSpc="1"/>
          <a:lstStyle/>
          <a:p>
            <a:pPr marL="514350" marR="0" lvl="0" indent="-514350" algn="ctr"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dirty="0" smtClean="0">
                <a:solidFill>
                  <a:srgbClr val="FFFF00"/>
                </a:solidFill>
                <a:latin typeface="Verdana" pitchFamily="34" charset="0"/>
                <a:ea typeface="Verdana" pitchFamily="34" charset="0"/>
                <a:cs typeface="Verdana" pitchFamily="34" charset="0"/>
              </a:rPr>
              <a:t>Over 100 Motifs are used in </a:t>
            </a:r>
            <a:r>
              <a:rPr lang="en-US" sz="2400" dirty="0" err="1" smtClean="0">
                <a:solidFill>
                  <a:srgbClr val="FFFF00"/>
                </a:solidFill>
                <a:latin typeface="Verdana" pitchFamily="34" charset="0"/>
                <a:ea typeface="Verdana" pitchFamily="34" charset="0"/>
                <a:cs typeface="Verdana" pitchFamily="34" charset="0"/>
              </a:rPr>
              <a:t>De’VIA</a:t>
            </a:r>
            <a:r>
              <a:rPr lang="en-US" sz="2400" dirty="0" smtClean="0">
                <a:solidFill>
                  <a:srgbClr val="FFFF00"/>
                </a:solidFill>
                <a:latin typeface="Verdana" pitchFamily="34" charset="0"/>
                <a:ea typeface="Verdana" pitchFamily="34" charset="0"/>
                <a:cs typeface="Verdana" pitchFamily="34" charset="0"/>
              </a:rPr>
              <a:t> art</a:t>
            </a:r>
            <a:endParaRPr lang="en-US" sz="2400" b="0" i="0" u="none" strike="noStrike" kern="1200" cap="none" spc="0" baseline="0" dirty="0">
              <a:solidFill>
                <a:srgbClr val="FFFF00"/>
              </a:solidFill>
              <a:uFillTx/>
              <a:latin typeface="Verdana" pitchFamily="34" charset="0"/>
              <a:ea typeface="Verdana" pitchFamily="34" charset="0"/>
              <a:cs typeface="Verdana" pitchFamily="34" charset="0"/>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sp>
        <p:nvSpPr>
          <p:cNvPr id="8" name="TextBox 7"/>
          <p:cNvSpPr txBox="1"/>
          <p:nvPr/>
        </p:nvSpPr>
        <p:spPr>
          <a:xfrm>
            <a:off x="762000" y="609600"/>
            <a:ext cx="2590800" cy="6124754"/>
          </a:xfrm>
          <a:prstGeom prst="rect">
            <a:avLst/>
          </a:prstGeom>
          <a:noFill/>
        </p:spPr>
        <p:txBody>
          <a:bodyPr wrap="square" rtlCol="0">
            <a:spAutoFit/>
          </a:bodyPr>
          <a:lstStyle/>
          <a:p>
            <a:r>
              <a:rPr lang="en-US" sz="1400" dirty="0" smtClean="0">
                <a:solidFill>
                  <a:schemeClr val="bg1"/>
                </a:solidFill>
              </a:rPr>
              <a:t>chain, resistance</a:t>
            </a:r>
            <a:br>
              <a:rPr lang="en-US" sz="1400" dirty="0" smtClean="0">
                <a:solidFill>
                  <a:schemeClr val="bg1"/>
                </a:solidFill>
              </a:rPr>
            </a:br>
            <a:r>
              <a:rPr lang="en-US" sz="1400" dirty="0" smtClean="0">
                <a:solidFill>
                  <a:schemeClr val="bg1"/>
                </a:solidFill>
              </a:rPr>
              <a:t>light bulb, affirmative</a:t>
            </a:r>
            <a:br>
              <a:rPr lang="en-US" sz="1400" dirty="0" smtClean="0">
                <a:solidFill>
                  <a:schemeClr val="bg1"/>
                </a:solidFill>
              </a:rPr>
            </a:br>
            <a:r>
              <a:rPr lang="en-US" sz="1400" dirty="0" smtClean="0">
                <a:solidFill>
                  <a:schemeClr val="bg1"/>
                </a:solidFill>
              </a:rPr>
              <a:t>feather, resistance</a:t>
            </a:r>
            <a:br>
              <a:rPr lang="en-US" sz="1400" dirty="0" smtClean="0">
                <a:solidFill>
                  <a:schemeClr val="bg1"/>
                </a:solidFill>
              </a:rPr>
            </a:br>
            <a:r>
              <a:rPr lang="en-US" sz="1400" dirty="0" smtClean="0">
                <a:solidFill>
                  <a:schemeClr val="bg1"/>
                </a:solidFill>
              </a:rPr>
              <a:t>hand, affirmative</a:t>
            </a:r>
            <a:br>
              <a:rPr lang="en-US" sz="1400" dirty="0" smtClean="0">
                <a:solidFill>
                  <a:schemeClr val="bg1"/>
                </a:solidFill>
              </a:rPr>
            </a:br>
            <a:r>
              <a:rPr lang="en-US" sz="1400" dirty="0" smtClean="0">
                <a:solidFill>
                  <a:schemeClr val="bg1"/>
                </a:solidFill>
              </a:rPr>
              <a:t>mirror, resistance</a:t>
            </a:r>
            <a:br>
              <a:rPr lang="en-US" sz="1400" dirty="0" smtClean="0">
                <a:solidFill>
                  <a:schemeClr val="bg1"/>
                </a:solidFill>
              </a:rPr>
            </a:br>
            <a:r>
              <a:rPr lang="en-US" sz="1400" dirty="0" smtClean="0">
                <a:solidFill>
                  <a:schemeClr val="bg1"/>
                </a:solidFill>
              </a:rPr>
              <a:t>handstand, affirmative</a:t>
            </a:r>
            <a:br>
              <a:rPr lang="en-US" sz="1400" dirty="0" smtClean="0">
                <a:solidFill>
                  <a:schemeClr val="bg1"/>
                </a:solidFill>
              </a:rPr>
            </a:br>
            <a:r>
              <a:rPr lang="en-US" sz="1400" dirty="0" smtClean="0">
                <a:solidFill>
                  <a:schemeClr val="bg1"/>
                </a:solidFill>
              </a:rPr>
              <a:t>lock, resistance</a:t>
            </a:r>
            <a:br>
              <a:rPr lang="en-US" sz="1400" dirty="0" smtClean="0">
                <a:solidFill>
                  <a:schemeClr val="bg1"/>
                </a:solidFill>
              </a:rPr>
            </a:br>
            <a:r>
              <a:rPr lang="en-US" sz="1400" dirty="0" smtClean="0">
                <a:solidFill>
                  <a:schemeClr val="bg1"/>
                </a:solidFill>
              </a:rPr>
              <a:t>flower, affirmative</a:t>
            </a:r>
            <a:br>
              <a:rPr lang="en-US" sz="1400" dirty="0" smtClean="0">
                <a:solidFill>
                  <a:schemeClr val="bg1"/>
                </a:solidFill>
              </a:rPr>
            </a:br>
            <a:r>
              <a:rPr lang="en-US" sz="1400" dirty="0" smtClean="0">
                <a:solidFill>
                  <a:schemeClr val="bg1"/>
                </a:solidFill>
              </a:rPr>
              <a:t>profit, resistance</a:t>
            </a:r>
            <a:br>
              <a:rPr lang="en-US" sz="1400" dirty="0" smtClean="0">
                <a:solidFill>
                  <a:schemeClr val="bg1"/>
                </a:solidFill>
              </a:rPr>
            </a:br>
            <a:r>
              <a:rPr lang="en-US" sz="1400" dirty="0" smtClean="0">
                <a:solidFill>
                  <a:schemeClr val="bg1"/>
                </a:solidFill>
              </a:rPr>
              <a:t>butterfly, affirmative</a:t>
            </a:r>
            <a:br>
              <a:rPr lang="en-US" sz="1400" dirty="0" smtClean="0">
                <a:solidFill>
                  <a:schemeClr val="bg1"/>
                </a:solidFill>
              </a:rPr>
            </a:br>
            <a:r>
              <a:rPr lang="en-US" sz="1400" dirty="0" smtClean="0">
                <a:solidFill>
                  <a:schemeClr val="bg1"/>
                </a:solidFill>
              </a:rPr>
              <a:t>jigsaw puzzle, resistance</a:t>
            </a:r>
            <a:br>
              <a:rPr lang="en-US" sz="1400" dirty="0" smtClean="0">
                <a:solidFill>
                  <a:schemeClr val="bg1"/>
                </a:solidFill>
              </a:rPr>
            </a:br>
            <a:r>
              <a:rPr lang="en-US" sz="1400" dirty="0" smtClean="0">
                <a:solidFill>
                  <a:schemeClr val="bg1"/>
                </a:solidFill>
              </a:rPr>
              <a:t>candle, affirmative</a:t>
            </a:r>
            <a:br>
              <a:rPr lang="en-US" sz="1400" dirty="0" smtClean="0">
                <a:solidFill>
                  <a:schemeClr val="bg1"/>
                </a:solidFill>
              </a:rPr>
            </a:br>
            <a:r>
              <a:rPr lang="en-US" sz="1400" dirty="0" smtClean="0">
                <a:solidFill>
                  <a:schemeClr val="bg1"/>
                </a:solidFill>
              </a:rPr>
              <a:t>AGB, resistance </a:t>
            </a:r>
            <a:br>
              <a:rPr lang="en-US" sz="1400" dirty="0" smtClean="0">
                <a:solidFill>
                  <a:schemeClr val="bg1"/>
                </a:solidFill>
              </a:rPr>
            </a:br>
            <a:r>
              <a:rPr lang="en-US" sz="1400" dirty="0" smtClean="0">
                <a:solidFill>
                  <a:schemeClr val="bg1"/>
                </a:solidFill>
              </a:rPr>
              <a:t>ladder, affirmative</a:t>
            </a:r>
            <a:br>
              <a:rPr lang="en-US" sz="1400" dirty="0" smtClean="0">
                <a:solidFill>
                  <a:schemeClr val="bg1"/>
                </a:solidFill>
              </a:rPr>
            </a:br>
            <a:r>
              <a:rPr lang="en-US" sz="1400" dirty="0" smtClean="0">
                <a:solidFill>
                  <a:schemeClr val="bg1"/>
                </a:solidFill>
              </a:rPr>
              <a:t>blue tape, resistance </a:t>
            </a:r>
            <a:br>
              <a:rPr lang="en-US" sz="1400" dirty="0" smtClean="0">
                <a:solidFill>
                  <a:schemeClr val="bg1"/>
                </a:solidFill>
              </a:rPr>
            </a:br>
            <a:r>
              <a:rPr lang="en-US" sz="1400" dirty="0" smtClean="0">
                <a:solidFill>
                  <a:schemeClr val="bg1"/>
                </a:solidFill>
              </a:rPr>
              <a:t>eyes, affirmative</a:t>
            </a:r>
            <a:br>
              <a:rPr lang="en-US" sz="1400" dirty="0" smtClean="0">
                <a:solidFill>
                  <a:schemeClr val="bg1"/>
                </a:solidFill>
              </a:rPr>
            </a:br>
            <a:r>
              <a:rPr lang="en-US" sz="1400" dirty="0" smtClean="0">
                <a:solidFill>
                  <a:schemeClr val="bg1"/>
                </a:solidFill>
              </a:rPr>
              <a:t>hook, resistance </a:t>
            </a:r>
            <a:br>
              <a:rPr lang="en-US" sz="1400" dirty="0" smtClean="0">
                <a:solidFill>
                  <a:schemeClr val="bg1"/>
                </a:solidFill>
              </a:rPr>
            </a:br>
            <a:r>
              <a:rPr lang="en-US" sz="1400" dirty="0" smtClean="0">
                <a:solidFill>
                  <a:schemeClr val="bg1"/>
                </a:solidFill>
              </a:rPr>
              <a:t>tree, affirmative </a:t>
            </a:r>
            <a:br>
              <a:rPr lang="en-US" sz="1400" dirty="0" smtClean="0">
                <a:solidFill>
                  <a:schemeClr val="bg1"/>
                </a:solidFill>
              </a:rPr>
            </a:br>
            <a:r>
              <a:rPr lang="en-US" sz="1400" dirty="0" smtClean="0">
                <a:solidFill>
                  <a:schemeClr val="bg1"/>
                </a:solidFill>
              </a:rPr>
              <a:t>mask, resistance </a:t>
            </a:r>
            <a:br>
              <a:rPr lang="en-US" sz="1400" dirty="0" smtClean="0">
                <a:solidFill>
                  <a:schemeClr val="bg1"/>
                </a:solidFill>
              </a:rPr>
            </a:br>
            <a:r>
              <a:rPr lang="en-US" sz="1400" dirty="0" smtClean="0">
                <a:solidFill>
                  <a:schemeClr val="bg1"/>
                </a:solidFill>
              </a:rPr>
              <a:t>baby, affirmative</a:t>
            </a:r>
            <a:br>
              <a:rPr lang="en-US" sz="1400" dirty="0" smtClean="0">
                <a:solidFill>
                  <a:schemeClr val="bg1"/>
                </a:solidFill>
              </a:rPr>
            </a:br>
            <a:r>
              <a:rPr lang="en-US" sz="1400" dirty="0" smtClean="0">
                <a:solidFill>
                  <a:schemeClr val="bg1"/>
                </a:solidFill>
              </a:rPr>
              <a:t>nails or screws, resistance </a:t>
            </a:r>
            <a:br>
              <a:rPr lang="en-US" sz="1400" dirty="0" smtClean="0">
                <a:solidFill>
                  <a:schemeClr val="bg1"/>
                </a:solidFill>
              </a:rPr>
            </a:br>
            <a:r>
              <a:rPr lang="en-US" sz="1400" dirty="0" smtClean="0">
                <a:solidFill>
                  <a:schemeClr val="bg1"/>
                </a:solidFill>
              </a:rPr>
              <a:t>hands holding, affirmative</a:t>
            </a:r>
          </a:p>
          <a:p>
            <a:r>
              <a:rPr lang="en-US" sz="1400" dirty="0" smtClean="0">
                <a:solidFill>
                  <a:schemeClr val="bg1"/>
                </a:solidFill>
              </a:rPr>
              <a:t>puppet, resistance</a:t>
            </a:r>
            <a:br>
              <a:rPr lang="en-US" sz="1400" dirty="0" smtClean="0">
                <a:solidFill>
                  <a:schemeClr val="bg1"/>
                </a:solidFill>
              </a:rPr>
            </a:br>
            <a:r>
              <a:rPr lang="en-US" sz="1400" dirty="0" smtClean="0">
                <a:solidFill>
                  <a:schemeClr val="bg1"/>
                </a:solidFill>
              </a:rPr>
              <a:t>solitary fist, affirmative</a:t>
            </a:r>
            <a:br>
              <a:rPr lang="en-US" sz="1400" dirty="0" smtClean="0">
                <a:solidFill>
                  <a:schemeClr val="bg1"/>
                </a:solidFill>
              </a:rPr>
            </a:br>
            <a:r>
              <a:rPr lang="en-US" sz="1400" dirty="0" smtClean="0">
                <a:solidFill>
                  <a:schemeClr val="bg1"/>
                </a:solidFill>
              </a:rPr>
              <a:t>octopus, resistance </a:t>
            </a:r>
            <a:br>
              <a:rPr lang="en-US" sz="1400" dirty="0" smtClean="0">
                <a:solidFill>
                  <a:schemeClr val="bg1"/>
                </a:solidFill>
              </a:rPr>
            </a:br>
            <a:r>
              <a:rPr lang="en-US" sz="1400" dirty="0" smtClean="0">
                <a:solidFill>
                  <a:schemeClr val="bg1"/>
                </a:solidFill>
              </a:rPr>
              <a:t>door, affirmative</a:t>
            </a:r>
            <a:br>
              <a:rPr lang="en-US" sz="1400" dirty="0" smtClean="0">
                <a:solidFill>
                  <a:schemeClr val="bg1"/>
                </a:solidFill>
              </a:rPr>
            </a:br>
            <a:r>
              <a:rPr lang="en-US" sz="1400" dirty="0" smtClean="0">
                <a:solidFill>
                  <a:schemeClr val="bg1"/>
                </a:solidFill>
              </a:rPr>
              <a:t>checkerboard, resistance</a:t>
            </a:r>
            <a:br>
              <a:rPr lang="en-US" sz="1400" dirty="0" smtClean="0">
                <a:solidFill>
                  <a:schemeClr val="bg1"/>
                </a:solidFill>
              </a:rPr>
            </a:br>
            <a:r>
              <a:rPr lang="en-US" sz="1400" dirty="0" smtClean="0">
                <a:solidFill>
                  <a:schemeClr val="bg1"/>
                </a:solidFill>
              </a:rPr>
              <a:t>round table, affirmative</a:t>
            </a:r>
            <a:endParaRPr lang="en-US" sz="1400" dirty="0">
              <a:solidFill>
                <a:schemeClr val="bg1"/>
              </a:solidFill>
            </a:endParaRPr>
          </a:p>
        </p:txBody>
      </p:sp>
      <p:sp>
        <p:nvSpPr>
          <p:cNvPr id="9" name="TextBox 8"/>
          <p:cNvSpPr txBox="1"/>
          <p:nvPr/>
        </p:nvSpPr>
        <p:spPr>
          <a:xfrm>
            <a:off x="3124200" y="609600"/>
            <a:ext cx="2895600" cy="6555641"/>
          </a:xfrm>
          <a:prstGeom prst="rect">
            <a:avLst/>
          </a:prstGeom>
          <a:noFill/>
        </p:spPr>
        <p:txBody>
          <a:bodyPr wrap="square" rtlCol="0">
            <a:spAutoFit/>
          </a:bodyPr>
          <a:lstStyle/>
          <a:p>
            <a:r>
              <a:rPr lang="en-US" sz="1400" dirty="0" smtClean="0">
                <a:solidFill>
                  <a:schemeClr val="bg1"/>
                </a:solidFill>
              </a:rPr>
              <a:t>Strings, resistance</a:t>
            </a:r>
          </a:p>
          <a:p>
            <a:r>
              <a:rPr lang="en-US" sz="1400" dirty="0" smtClean="0">
                <a:solidFill>
                  <a:schemeClr val="bg1"/>
                </a:solidFill>
              </a:rPr>
              <a:t>Sledgehammer, resistance</a:t>
            </a:r>
          </a:p>
          <a:p>
            <a:r>
              <a:rPr lang="en-US" sz="1400" dirty="0" smtClean="0">
                <a:solidFill>
                  <a:schemeClr val="bg1"/>
                </a:solidFill>
              </a:rPr>
              <a:t>Violin, affirmative</a:t>
            </a:r>
          </a:p>
          <a:p>
            <a:r>
              <a:rPr lang="en-US" sz="1400" dirty="0" smtClean="0">
                <a:solidFill>
                  <a:schemeClr val="bg1"/>
                </a:solidFill>
              </a:rPr>
              <a:t>Elephant, resistance</a:t>
            </a:r>
          </a:p>
          <a:p>
            <a:r>
              <a:rPr lang="en-US" sz="1400" dirty="0" smtClean="0">
                <a:solidFill>
                  <a:schemeClr val="bg1"/>
                </a:solidFill>
              </a:rPr>
              <a:t>Birdhouse, affirmative</a:t>
            </a:r>
          </a:p>
          <a:p>
            <a:r>
              <a:rPr lang="en-US" sz="1400" dirty="0" smtClean="0">
                <a:solidFill>
                  <a:schemeClr val="bg1"/>
                </a:solidFill>
              </a:rPr>
              <a:t>Arrow, resistance</a:t>
            </a:r>
          </a:p>
          <a:p>
            <a:r>
              <a:rPr lang="en-US" sz="1400" dirty="0" smtClean="0">
                <a:solidFill>
                  <a:schemeClr val="bg1"/>
                </a:solidFill>
              </a:rPr>
              <a:t>Nest, affirmative</a:t>
            </a:r>
          </a:p>
          <a:p>
            <a:r>
              <a:rPr lang="en-US" sz="1400" dirty="0" smtClean="0">
                <a:solidFill>
                  <a:schemeClr val="bg1"/>
                </a:solidFill>
              </a:rPr>
              <a:t>Button eye, resistance</a:t>
            </a:r>
          </a:p>
          <a:p>
            <a:r>
              <a:rPr lang="en-US" sz="1400" dirty="0" smtClean="0">
                <a:solidFill>
                  <a:schemeClr val="bg1"/>
                </a:solidFill>
              </a:rPr>
              <a:t>Plague doctor, resistance</a:t>
            </a:r>
          </a:p>
          <a:p>
            <a:r>
              <a:rPr lang="en-US" sz="1400" dirty="0" smtClean="0">
                <a:solidFill>
                  <a:schemeClr val="bg1"/>
                </a:solidFill>
              </a:rPr>
              <a:t>Money bag, resistance</a:t>
            </a:r>
          </a:p>
          <a:p>
            <a:r>
              <a:rPr lang="en-US" sz="1400" dirty="0" smtClean="0">
                <a:solidFill>
                  <a:schemeClr val="bg1"/>
                </a:solidFill>
              </a:rPr>
              <a:t>Gloves, resistance</a:t>
            </a:r>
          </a:p>
          <a:p>
            <a:r>
              <a:rPr lang="en-US" sz="1400" dirty="0" smtClean="0">
                <a:solidFill>
                  <a:schemeClr val="bg1"/>
                </a:solidFill>
              </a:rPr>
              <a:t>Mother of All Deaf Souls, affirmative</a:t>
            </a:r>
          </a:p>
          <a:p>
            <a:r>
              <a:rPr lang="en-US" sz="1400" dirty="0" smtClean="0">
                <a:solidFill>
                  <a:schemeClr val="bg1"/>
                </a:solidFill>
              </a:rPr>
              <a:t>Skull, resistance</a:t>
            </a:r>
          </a:p>
          <a:p>
            <a:r>
              <a:rPr lang="en-US" sz="1400" dirty="0" smtClean="0">
                <a:solidFill>
                  <a:schemeClr val="bg1"/>
                </a:solidFill>
              </a:rPr>
              <a:t>Fan, resistance</a:t>
            </a:r>
          </a:p>
          <a:p>
            <a:r>
              <a:rPr lang="en-US" sz="1400" dirty="0" smtClean="0">
                <a:solidFill>
                  <a:schemeClr val="bg1"/>
                </a:solidFill>
              </a:rPr>
              <a:t>Mouth, resistance</a:t>
            </a:r>
          </a:p>
          <a:p>
            <a:r>
              <a:rPr lang="en-US" sz="1400" dirty="0" smtClean="0">
                <a:solidFill>
                  <a:schemeClr val="bg1"/>
                </a:solidFill>
              </a:rPr>
              <a:t>Stairway, resistance or affirmative</a:t>
            </a:r>
          </a:p>
          <a:p>
            <a:r>
              <a:rPr lang="en-US" sz="1400" dirty="0" err="1" smtClean="0">
                <a:solidFill>
                  <a:schemeClr val="bg1"/>
                </a:solidFill>
              </a:rPr>
              <a:t>Handshape</a:t>
            </a:r>
            <a:r>
              <a:rPr lang="en-US" sz="1400" dirty="0" smtClean="0">
                <a:solidFill>
                  <a:schemeClr val="bg1"/>
                </a:solidFill>
              </a:rPr>
              <a:t>, affirmative</a:t>
            </a:r>
          </a:p>
          <a:p>
            <a:r>
              <a:rPr lang="en-US" sz="1400" dirty="0" smtClean="0">
                <a:solidFill>
                  <a:schemeClr val="bg1"/>
                </a:solidFill>
              </a:rPr>
              <a:t>Speech therapy, resistance</a:t>
            </a:r>
          </a:p>
          <a:p>
            <a:r>
              <a:rPr lang="en-US" sz="1400" dirty="0" smtClean="0">
                <a:solidFill>
                  <a:schemeClr val="bg1"/>
                </a:solidFill>
              </a:rPr>
              <a:t>Fish, affirmative</a:t>
            </a:r>
          </a:p>
          <a:p>
            <a:r>
              <a:rPr lang="en-US" sz="1400" dirty="0" smtClean="0">
                <a:solidFill>
                  <a:schemeClr val="bg1"/>
                </a:solidFill>
              </a:rPr>
              <a:t>DNA, resistance</a:t>
            </a:r>
          </a:p>
          <a:p>
            <a:r>
              <a:rPr lang="en-US" sz="1400" dirty="0" smtClean="0">
                <a:solidFill>
                  <a:schemeClr val="bg1"/>
                </a:solidFill>
              </a:rPr>
              <a:t>Cracks, resistance</a:t>
            </a:r>
          </a:p>
          <a:p>
            <a:r>
              <a:rPr lang="en-US" sz="1400" dirty="0" err="1" smtClean="0">
                <a:solidFill>
                  <a:schemeClr val="bg1"/>
                </a:solidFill>
              </a:rPr>
              <a:t>Bandaid</a:t>
            </a:r>
            <a:r>
              <a:rPr lang="en-US" sz="1400" dirty="0" smtClean="0">
                <a:solidFill>
                  <a:schemeClr val="bg1"/>
                </a:solidFill>
              </a:rPr>
              <a:t>, resistance</a:t>
            </a:r>
          </a:p>
          <a:p>
            <a:r>
              <a:rPr lang="en-US" sz="1400" dirty="0" smtClean="0">
                <a:solidFill>
                  <a:schemeClr val="bg1"/>
                </a:solidFill>
              </a:rPr>
              <a:t>Chair, affirmative</a:t>
            </a:r>
          </a:p>
          <a:p>
            <a:r>
              <a:rPr lang="en-US" sz="1400" dirty="0" smtClean="0">
                <a:solidFill>
                  <a:schemeClr val="bg1"/>
                </a:solidFill>
              </a:rPr>
              <a:t>Hamster, resistance</a:t>
            </a:r>
          </a:p>
          <a:p>
            <a:r>
              <a:rPr lang="en-US" sz="1400" dirty="0" smtClean="0">
                <a:solidFill>
                  <a:schemeClr val="bg1"/>
                </a:solidFill>
              </a:rPr>
              <a:t>Black bird, resistance</a:t>
            </a:r>
          </a:p>
          <a:p>
            <a:r>
              <a:rPr lang="en-US" sz="1400" dirty="0" smtClean="0">
                <a:solidFill>
                  <a:schemeClr val="bg1"/>
                </a:solidFill>
              </a:rPr>
              <a:t>Red mountain, affirmative</a:t>
            </a:r>
          </a:p>
          <a:p>
            <a:r>
              <a:rPr lang="en-US" sz="1400" dirty="0" smtClean="0">
                <a:solidFill>
                  <a:schemeClr val="bg1"/>
                </a:solidFill>
              </a:rPr>
              <a:t>Hearing aid/CI, resistance</a:t>
            </a:r>
          </a:p>
          <a:p>
            <a:r>
              <a:rPr lang="en-US" sz="1400" dirty="0" smtClean="0">
                <a:solidFill>
                  <a:schemeClr val="bg1"/>
                </a:solidFill>
              </a:rPr>
              <a:t>Ruler, resistance</a:t>
            </a:r>
          </a:p>
          <a:p>
            <a:endParaRPr lang="en-US" sz="1400" dirty="0" smtClean="0">
              <a:solidFill>
                <a:schemeClr val="bg1"/>
              </a:solidFill>
            </a:endParaRPr>
          </a:p>
          <a:p>
            <a:endParaRPr lang="en-US" sz="1400" dirty="0">
              <a:solidFill>
                <a:schemeClr val="bg1"/>
              </a:solidFill>
            </a:endParaRPr>
          </a:p>
        </p:txBody>
      </p:sp>
      <p:sp>
        <p:nvSpPr>
          <p:cNvPr id="7" name="TextBox 6"/>
          <p:cNvSpPr txBox="1"/>
          <p:nvPr/>
        </p:nvSpPr>
        <p:spPr>
          <a:xfrm>
            <a:off x="6172200" y="683359"/>
            <a:ext cx="2895600" cy="5893921"/>
          </a:xfrm>
          <a:prstGeom prst="rect">
            <a:avLst/>
          </a:prstGeom>
          <a:noFill/>
        </p:spPr>
        <p:txBody>
          <a:bodyPr wrap="square" rtlCol="0">
            <a:spAutoFit/>
          </a:bodyPr>
          <a:lstStyle/>
          <a:p>
            <a:r>
              <a:rPr lang="en-US" sz="1400" dirty="0" smtClean="0">
                <a:solidFill>
                  <a:schemeClr val="bg1"/>
                </a:solidFill>
              </a:rPr>
              <a:t>Drill, resistance</a:t>
            </a:r>
          </a:p>
          <a:p>
            <a:r>
              <a:rPr lang="en-US" sz="1400" dirty="0" smtClean="0">
                <a:solidFill>
                  <a:schemeClr val="bg1"/>
                </a:solidFill>
              </a:rPr>
              <a:t>Harlequin/jester, resistance</a:t>
            </a:r>
          </a:p>
          <a:p>
            <a:r>
              <a:rPr lang="en-US" sz="1200" dirty="0" smtClean="0">
                <a:solidFill>
                  <a:schemeClr val="bg1"/>
                </a:solidFill>
              </a:rPr>
              <a:t>Cloven Hooves, resistance</a:t>
            </a:r>
          </a:p>
          <a:p>
            <a:r>
              <a:rPr lang="en-US" sz="1200" dirty="0" smtClean="0">
                <a:solidFill>
                  <a:schemeClr val="bg1"/>
                </a:solidFill>
              </a:rPr>
              <a:t>Stars, affirmative</a:t>
            </a:r>
          </a:p>
          <a:p>
            <a:r>
              <a:rPr lang="en-US" sz="1200" dirty="0" smtClean="0">
                <a:solidFill>
                  <a:schemeClr val="bg1"/>
                </a:solidFill>
              </a:rPr>
              <a:t>Arrow, resistance</a:t>
            </a:r>
          </a:p>
          <a:p>
            <a:r>
              <a:rPr lang="en-US" sz="1200" dirty="0" smtClean="0">
                <a:solidFill>
                  <a:schemeClr val="bg1"/>
                </a:solidFill>
              </a:rPr>
              <a:t>Nest, affirmative</a:t>
            </a:r>
          </a:p>
          <a:p>
            <a:r>
              <a:rPr lang="en-US" sz="1200" dirty="0" smtClean="0">
                <a:solidFill>
                  <a:schemeClr val="bg1"/>
                </a:solidFill>
              </a:rPr>
              <a:t>Button eye, resistance</a:t>
            </a:r>
          </a:p>
          <a:p>
            <a:r>
              <a:rPr lang="en-US" sz="1200" dirty="0" smtClean="0">
                <a:solidFill>
                  <a:schemeClr val="bg1"/>
                </a:solidFill>
              </a:rPr>
              <a:t>Plague doctor, resistance</a:t>
            </a:r>
          </a:p>
          <a:p>
            <a:r>
              <a:rPr lang="en-US" sz="1000" dirty="0" smtClean="0">
                <a:solidFill>
                  <a:schemeClr val="bg1"/>
                </a:solidFill>
              </a:rPr>
              <a:t>Money bag, resistance</a:t>
            </a:r>
          </a:p>
          <a:p>
            <a:r>
              <a:rPr lang="en-US" sz="1000" dirty="0" smtClean="0">
                <a:solidFill>
                  <a:schemeClr val="bg1"/>
                </a:solidFill>
              </a:rPr>
              <a:t>Gloves, resistance</a:t>
            </a:r>
          </a:p>
          <a:p>
            <a:r>
              <a:rPr lang="en-US" sz="1000" dirty="0" smtClean="0">
                <a:solidFill>
                  <a:schemeClr val="bg1"/>
                </a:solidFill>
              </a:rPr>
              <a:t>Mother of All Deaf Souls, affirmative</a:t>
            </a:r>
          </a:p>
          <a:p>
            <a:r>
              <a:rPr lang="en-US" sz="1000" dirty="0" smtClean="0">
                <a:solidFill>
                  <a:schemeClr val="bg1"/>
                </a:solidFill>
              </a:rPr>
              <a:t>Skull, resistance</a:t>
            </a:r>
          </a:p>
          <a:p>
            <a:r>
              <a:rPr lang="en-US" sz="1000" dirty="0" smtClean="0">
                <a:solidFill>
                  <a:schemeClr val="bg1"/>
                </a:solidFill>
              </a:rPr>
              <a:t>Fan, resistance</a:t>
            </a:r>
          </a:p>
          <a:p>
            <a:r>
              <a:rPr lang="en-US" sz="1000" dirty="0" smtClean="0">
                <a:solidFill>
                  <a:schemeClr val="bg1"/>
                </a:solidFill>
              </a:rPr>
              <a:t>Mouth, resistance</a:t>
            </a:r>
          </a:p>
          <a:p>
            <a:r>
              <a:rPr lang="en-US" sz="1000" dirty="0" smtClean="0">
                <a:solidFill>
                  <a:schemeClr val="bg1"/>
                </a:solidFill>
              </a:rPr>
              <a:t>Stairway, resistance or affirmative</a:t>
            </a:r>
          </a:p>
          <a:p>
            <a:r>
              <a:rPr lang="en-US" sz="800" dirty="0" err="1" smtClean="0">
                <a:solidFill>
                  <a:schemeClr val="bg1"/>
                </a:solidFill>
              </a:rPr>
              <a:t>Handshape</a:t>
            </a:r>
            <a:r>
              <a:rPr lang="en-US" sz="800" dirty="0" smtClean="0">
                <a:solidFill>
                  <a:schemeClr val="bg1"/>
                </a:solidFill>
              </a:rPr>
              <a:t>, affirmative</a:t>
            </a:r>
          </a:p>
          <a:p>
            <a:r>
              <a:rPr lang="en-US" sz="800" dirty="0" smtClean="0">
                <a:solidFill>
                  <a:schemeClr val="bg1"/>
                </a:solidFill>
              </a:rPr>
              <a:t>Speech therapy, resistance</a:t>
            </a:r>
          </a:p>
          <a:p>
            <a:r>
              <a:rPr lang="en-US" sz="800" dirty="0" smtClean="0">
                <a:solidFill>
                  <a:schemeClr val="bg1"/>
                </a:solidFill>
              </a:rPr>
              <a:t>Fish, affirmative</a:t>
            </a:r>
          </a:p>
          <a:p>
            <a:r>
              <a:rPr lang="en-US" sz="800" dirty="0" smtClean="0">
                <a:solidFill>
                  <a:schemeClr val="bg1"/>
                </a:solidFill>
              </a:rPr>
              <a:t>DNA, resistance</a:t>
            </a:r>
          </a:p>
          <a:p>
            <a:r>
              <a:rPr lang="en-US" sz="800" dirty="0" smtClean="0">
                <a:solidFill>
                  <a:schemeClr val="bg1"/>
                </a:solidFill>
              </a:rPr>
              <a:t>Cracks, resistance</a:t>
            </a:r>
          </a:p>
          <a:p>
            <a:r>
              <a:rPr lang="en-US" sz="800" dirty="0" err="1" smtClean="0">
                <a:solidFill>
                  <a:schemeClr val="bg1"/>
                </a:solidFill>
              </a:rPr>
              <a:t>Bandaid</a:t>
            </a:r>
            <a:r>
              <a:rPr lang="en-US" sz="800" dirty="0" smtClean="0">
                <a:solidFill>
                  <a:schemeClr val="bg1"/>
                </a:solidFill>
              </a:rPr>
              <a:t>, resistance</a:t>
            </a:r>
          </a:p>
          <a:p>
            <a:r>
              <a:rPr lang="en-US" sz="800" dirty="0" smtClean="0">
                <a:solidFill>
                  <a:schemeClr val="bg1"/>
                </a:solidFill>
              </a:rPr>
              <a:t>Chair, affirmative</a:t>
            </a:r>
          </a:p>
          <a:p>
            <a:r>
              <a:rPr lang="en-US" sz="800" dirty="0" smtClean="0">
                <a:solidFill>
                  <a:schemeClr val="bg1"/>
                </a:solidFill>
              </a:rPr>
              <a:t>Hamster, resistance</a:t>
            </a:r>
          </a:p>
          <a:p>
            <a:r>
              <a:rPr lang="en-US" sz="800" dirty="0" smtClean="0">
                <a:solidFill>
                  <a:schemeClr val="bg1"/>
                </a:solidFill>
              </a:rPr>
              <a:t>Black bird, resistance</a:t>
            </a:r>
          </a:p>
          <a:p>
            <a:r>
              <a:rPr lang="en-US" sz="800" dirty="0" smtClean="0">
                <a:solidFill>
                  <a:schemeClr val="bg1"/>
                </a:solidFill>
              </a:rPr>
              <a:t>Red mountain, affirmative</a:t>
            </a:r>
          </a:p>
          <a:p>
            <a:r>
              <a:rPr lang="en-US" sz="800" dirty="0" smtClean="0">
                <a:solidFill>
                  <a:schemeClr val="bg1"/>
                </a:solidFill>
              </a:rPr>
              <a:t>Hearing aid/CI, resistance</a:t>
            </a:r>
          </a:p>
          <a:p>
            <a:r>
              <a:rPr lang="en-US" sz="800" dirty="0" smtClean="0">
                <a:solidFill>
                  <a:schemeClr val="bg1"/>
                </a:solidFill>
              </a:rPr>
              <a:t>Ruler, resistance</a:t>
            </a:r>
          </a:p>
          <a:p>
            <a:r>
              <a:rPr lang="en-US" sz="700" dirty="0" smtClean="0">
                <a:solidFill>
                  <a:schemeClr val="bg1"/>
                </a:solidFill>
              </a:rPr>
              <a:t>Fish, affirmative</a:t>
            </a:r>
          </a:p>
          <a:p>
            <a:r>
              <a:rPr lang="en-US" sz="700" dirty="0" smtClean="0">
                <a:solidFill>
                  <a:schemeClr val="bg1"/>
                </a:solidFill>
              </a:rPr>
              <a:t>DNA, resistance</a:t>
            </a:r>
          </a:p>
          <a:p>
            <a:r>
              <a:rPr lang="en-US" sz="700" dirty="0" smtClean="0">
                <a:solidFill>
                  <a:schemeClr val="bg1"/>
                </a:solidFill>
              </a:rPr>
              <a:t>Cracks, resistance</a:t>
            </a:r>
          </a:p>
          <a:p>
            <a:r>
              <a:rPr lang="en-US" sz="700" dirty="0" err="1" smtClean="0">
                <a:solidFill>
                  <a:schemeClr val="bg1"/>
                </a:solidFill>
              </a:rPr>
              <a:t>Bandaid</a:t>
            </a:r>
            <a:r>
              <a:rPr lang="en-US" sz="700" dirty="0" smtClean="0">
                <a:solidFill>
                  <a:schemeClr val="bg1"/>
                </a:solidFill>
              </a:rPr>
              <a:t>, resistance</a:t>
            </a:r>
          </a:p>
          <a:p>
            <a:r>
              <a:rPr lang="en-US" sz="700" dirty="0" smtClean="0">
                <a:solidFill>
                  <a:schemeClr val="bg1"/>
                </a:solidFill>
              </a:rPr>
              <a:t>Chair, affirmative</a:t>
            </a:r>
          </a:p>
          <a:p>
            <a:r>
              <a:rPr lang="en-US" sz="700" dirty="0" smtClean="0">
                <a:solidFill>
                  <a:schemeClr val="bg1"/>
                </a:solidFill>
              </a:rPr>
              <a:t>Hamster, resistance</a:t>
            </a:r>
          </a:p>
          <a:p>
            <a:r>
              <a:rPr lang="en-US" sz="700" dirty="0" smtClean="0">
                <a:solidFill>
                  <a:schemeClr val="bg1"/>
                </a:solidFill>
              </a:rPr>
              <a:t>Black bird, resistance</a:t>
            </a:r>
          </a:p>
          <a:p>
            <a:r>
              <a:rPr lang="en-US" sz="700" dirty="0" smtClean="0">
                <a:solidFill>
                  <a:schemeClr val="bg1"/>
                </a:solidFill>
              </a:rPr>
              <a:t>Red mountain, affirmative</a:t>
            </a:r>
          </a:p>
          <a:p>
            <a:r>
              <a:rPr lang="en-US" sz="700" dirty="0" smtClean="0">
                <a:solidFill>
                  <a:schemeClr val="bg1"/>
                </a:solidFill>
              </a:rPr>
              <a:t>Hearing aid/CI, resistance</a:t>
            </a:r>
          </a:p>
          <a:p>
            <a:r>
              <a:rPr lang="en-US" sz="700" dirty="0" smtClean="0">
                <a:solidFill>
                  <a:schemeClr val="bg1"/>
                </a:solidFill>
              </a:rPr>
              <a:t>Ruler, resistance</a:t>
            </a:r>
          </a:p>
          <a:p>
            <a:endParaRPr lang="en-US" sz="700" dirty="0" smtClean="0">
              <a:solidFill>
                <a:schemeClr val="bg1"/>
              </a:solidFill>
            </a:endParaRPr>
          </a:p>
          <a:p>
            <a:endParaRPr lang="en-US" sz="700" dirty="0" smtClean="0">
              <a:solidFill>
                <a:schemeClr val="bg1"/>
              </a:solidFill>
            </a:endParaRPr>
          </a:p>
          <a:p>
            <a:endParaRPr lang="en-US" sz="700" dirty="0" smtClean="0">
              <a:solidFill>
                <a:schemeClr val="bg1"/>
              </a:solidFill>
            </a:endParaRPr>
          </a:p>
          <a:p>
            <a:r>
              <a:rPr lang="en-US" sz="2000" dirty="0" smtClean="0">
                <a:solidFill>
                  <a:schemeClr val="bg1"/>
                </a:solidFill>
              </a:rPr>
              <a:t>OVER 100 MOTIFS….</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a:xfrm>
            <a:off x="762000" y="609600"/>
            <a:ext cx="3581400" cy="1143000"/>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indent="-342900" hangingPunct="0">
              <a:spcBef>
                <a:spcPts val="600"/>
              </a:spcBef>
              <a:buSzPct val="100000"/>
              <a:defRPr sz="1800" b="0" i="0" u="none" strike="noStrike" kern="0" cap="none" spc="0" baseline="0">
                <a:solidFill>
                  <a:srgbClr val="000000"/>
                </a:solidFill>
                <a:uFillTx/>
              </a:defRPr>
            </a:pPr>
            <a:r>
              <a:rPr lang="en-US" sz="2000" dirty="0" smtClean="0">
                <a:solidFill>
                  <a:schemeClr val="bg1"/>
                </a:solidFill>
                <a:latin typeface="Verdana" pitchFamily="34" charset="0"/>
                <a:ea typeface="Verdana" pitchFamily="34" charset="0"/>
                <a:cs typeface="Verdana" pitchFamily="34" charset="0"/>
              </a:rPr>
              <a:t>Red/Blue Eyebrows</a:t>
            </a:r>
            <a:endParaRPr lang="en-US" sz="2400" b="0" i="0" u="none" strike="noStrike" kern="1200" cap="none" spc="0" baseline="0" dirty="0">
              <a:solidFill>
                <a:schemeClr val="bg1"/>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600"/>
              </a:spcBef>
              <a:spcAft>
                <a:spcPts val="0"/>
              </a:spcAft>
              <a:buSzPct val="100000"/>
              <a:buFont typeface="Arial"/>
              <a:buChar char="•"/>
              <a:tabLst/>
              <a:defRPr sz="1800" b="0" i="0" u="none" strike="noStrike" kern="0" cap="none" spc="0" baseline="0">
                <a:solidFill>
                  <a:srgbClr val="000000"/>
                </a:solidFill>
                <a:uFillTx/>
              </a:defRPr>
            </a:pP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SzPct val="100000"/>
              <a:buFont typeface="Arial"/>
              <a:buChar char="•"/>
              <a:tabLst/>
              <a:defRPr sz="1800" b="0" i="0" u="none" strike="noStrike" kern="0" cap="none" spc="0" baseline="0">
                <a:solidFill>
                  <a:srgbClr val="000000"/>
                </a:solidFill>
                <a:uFillTx/>
              </a:defRPr>
            </a:pPr>
            <a:endParaRPr lang="en-US" sz="32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cs typeface="Arial"/>
            </a:endParaRPr>
          </a:p>
          <a:p>
            <a:pPr marL="342900" marR="0" lvl="0" indent="-34290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cs typeface="Arial"/>
            </a:endParaRPr>
          </a:p>
        </p:txBody>
      </p:sp>
      <p:sp>
        <p:nvSpPr>
          <p:cNvPr id="3" name="Title 1"/>
          <p:cNvSpPr txBox="1">
            <a:spLocks noGrp="1"/>
          </p:cNvSpPr>
          <p:nvPr>
            <p:ph type="title"/>
          </p:nvPr>
        </p:nvSpPr>
        <p:spPr>
          <a:xfrm>
            <a:off x="0" y="0"/>
            <a:ext cx="9144000" cy="761996"/>
          </a:xfrm>
        </p:spPr>
        <p:txBody>
          <a:bodyPr/>
          <a:lstStyle/>
          <a:p>
            <a:pPr lvl="0"/>
            <a:r>
              <a:rPr lang="en-US" sz="2800" dirty="0" smtClean="0">
                <a:solidFill>
                  <a:srgbClr val="FFFF00"/>
                </a:solidFill>
                <a:latin typeface="Verdana" pitchFamily="34" charset="0"/>
                <a:ea typeface="Verdana" pitchFamily="34" charset="0"/>
                <a:cs typeface="Verdana" pitchFamily="34" charset="0"/>
              </a:rPr>
              <a:t>My Trademark</a:t>
            </a:r>
            <a:endParaRPr lang="en-US" sz="2800" dirty="0">
              <a:solidFill>
                <a:schemeClr val="bg1"/>
              </a:solidFill>
              <a:latin typeface="Verdana" pitchFamily="34" charset="0"/>
              <a:ea typeface="Verdana" pitchFamily="34" charset="0"/>
              <a:cs typeface="Verdana" pitchFamily="34" charset="0"/>
            </a:endParaRPr>
          </a:p>
        </p:txBody>
      </p:sp>
      <p:pic>
        <p:nvPicPr>
          <p:cNvPr id="118792" name="Picture 8" descr="http://www.nancyrourke.com/paintings/deaf/agathatiegelhanson5MED.jpg"/>
          <p:cNvPicPr>
            <a:picLocks noChangeAspect="1" noChangeArrowheads="1"/>
          </p:cNvPicPr>
          <p:nvPr/>
        </p:nvPicPr>
        <p:blipFill>
          <a:blip r:embed="rId3" cstate="print"/>
          <a:srcRect l="25147" t="32049" r="33988" b="54391"/>
          <a:stretch>
            <a:fillRect/>
          </a:stretch>
        </p:blipFill>
        <p:spPr bwMode="auto">
          <a:xfrm>
            <a:off x="1219199" y="1600200"/>
            <a:ext cx="3422073" cy="1447800"/>
          </a:xfrm>
          <a:prstGeom prst="rect">
            <a:avLst/>
          </a:prstGeom>
          <a:noFill/>
        </p:spPr>
      </p:pic>
      <p:pic>
        <p:nvPicPr>
          <p:cNvPr id="32772" name="Picture 4" descr="http://www.nancyrourke.com/paintings/deaf/theohopedestrellaMED.jpg"/>
          <p:cNvPicPr>
            <a:picLocks noChangeAspect="1" noChangeArrowheads="1"/>
          </p:cNvPicPr>
          <p:nvPr/>
        </p:nvPicPr>
        <p:blipFill>
          <a:blip r:embed="rId4" cstate="print"/>
          <a:srcRect l="33407" t="37391" r="27912" b="47304"/>
          <a:stretch>
            <a:fillRect/>
          </a:stretch>
        </p:blipFill>
        <p:spPr bwMode="auto">
          <a:xfrm>
            <a:off x="4953000" y="1600200"/>
            <a:ext cx="2895600" cy="1447800"/>
          </a:xfrm>
          <a:prstGeom prst="rect">
            <a:avLst/>
          </a:prstGeom>
          <a:noFill/>
        </p:spPr>
      </p:pic>
      <p:pic>
        <p:nvPicPr>
          <p:cNvPr id="107522" name="Picture 2" descr="http://www.nancyrourke.com/paintings/deaf/braamjordaanMED.jpg"/>
          <p:cNvPicPr>
            <a:picLocks noChangeAspect="1" noChangeArrowheads="1"/>
          </p:cNvPicPr>
          <p:nvPr/>
        </p:nvPicPr>
        <p:blipFill>
          <a:blip r:embed="rId5" cstate="print"/>
          <a:srcRect/>
          <a:stretch>
            <a:fillRect/>
          </a:stretch>
        </p:blipFill>
        <p:spPr bwMode="auto">
          <a:xfrm>
            <a:off x="1676400" y="3178452"/>
            <a:ext cx="2562225" cy="3450948"/>
          </a:xfrm>
          <a:prstGeom prst="rect">
            <a:avLst/>
          </a:prstGeom>
          <a:noFill/>
        </p:spPr>
      </p:pic>
      <p:pic>
        <p:nvPicPr>
          <p:cNvPr id="7" name="Picture 6" descr="haroldmowlMED.jpg"/>
          <p:cNvPicPr>
            <a:picLocks noChangeAspect="1"/>
          </p:cNvPicPr>
          <p:nvPr/>
        </p:nvPicPr>
        <p:blipFill>
          <a:blip r:embed="rId6" cstate="print"/>
          <a:stretch>
            <a:fillRect/>
          </a:stretch>
        </p:blipFill>
        <p:spPr>
          <a:xfrm>
            <a:off x="5029199" y="3200400"/>
            <a:ext cx="2553944" cy="3429000"/>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37500" t="14583" r="16406" b="6250"/>
          <a:stretch>
            <a:fillRect/>
          </a:stretch>
        </p:blipFill>
        <p:spPr bwMode="auto">
          <a:xfrm>
            <a:off x="0" y="914400"/>
            <a:ext cx="4648200" cy="5943600"/>
          </a:xfrm>
          <a:prstGeom prst="rect">
            <a:avLst/>
          </a:prstGeom>
          <a:noFill/>
          <a:ln w="9525">
            <a:noFill/>
            <a:miter lim="800000"/>
            <a:headEnd/>
            <a:tailEnd/>
          </a:ln>
        </p:spPr>
      </p:pic>
      <p:sp>
        <p:nvSpPr>
          <p:cNvPr id="2" name="Title 1"/>
          <p:cNvSpPr>
            <a:spLocks noGrp="1"/>
          </p:cNvSpPr>
          <p:nvPr>
            <p:ph type="title"/>
          </p:nvPr>
        </p:nvSpPr>
        <p:spPr>
          <a:xfrm>
            <a:off x="457200" y="76200"/>
            <a:ext cx="8229600" cy="914400"/>
          </a:xfrm>
        </p:spPr>
        <p:txBody>
          <a:bodyPr/>
          <a:lstStyle/>
          <a:p>
            <a:r>
              <a:rPr lang="en-US" dirty="0" smtClean="0">
                <a:solidFill>
                  <a:schemeClr val="tx2">
                    <a:lumMod val="75000"/>
                  </a:schemeClr>
                </a:solidFill>
              </a:rPr>
              <a:t>Portraits</a:t>
            </a:r>
            <a:endParaRPr lang="en-US" dirty="0">
              <a:solidFill>
                <a:schemeClr val="tx1"/>
              </a:solidFill>
            </a:endParaRPr>
          </a:p>
        </p:txBody>
      </p:sp>
      <p:pic>
        <p:nvPicPr>
          <p:cNvPr id="11267" name="Picture 3"/>
          <p:cNvPicPr>
            <a:picLocks noChangeAspect="1" noChangeArrowheads="1"/>
          </p:cNvPicPr>
          <p:nvPr/>
        </p:nvPicPr>
        <p:blipFill>
          <a:blip r:embed="rId3" cstate="print"/>
          <a:srcRect l="38281" t="14583" r="16406" b="5208"/>
          <a:stretch>
            <a:fillRect/>
          </a:stretch>
        </p:blipFill>
        <p:spPr bwMode="auto">
          <a:xfrm>
            <a:off x="4648200" y="914400"/>
            <a:ext cx="44958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Content Placeholder 5"/>
          <p:cNvSpPr txBox="1"/>
          <p:nvPr/>
        </p:nvSpPr>
        <p:spPr>
          <a:xfrm>
            <a:off x="838200" y="152400"/>
            <a:ext cx="7543800" cy="533400"/>
          </a:xfrm>
          <a:prstGeom prst="rect">
            <a:avLst/>
          </a:prstGeom>
          <a:noFill/>
          <a:ln>
            <a:noFill/>
          </a:ln>
        </p:spPr>
        <p:txBody>
          <a:bodyPr vert="horz" wrap="square" lIns="91440" tIns="45720" rIns="91440" bIns="45720" anchor="t" anchorCtr="0" compatLnSpc="1"/>
          <a:lstStyle/>
          <a:p>
            <a:pPr marL="514350" marR="0" lvl="0" indent="-514350" algn="ctr"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dirty="0" smtClean="0">
                <a:solidFill>
                  <a:srgbClr val="FFFF00"/>
                </a:solidFill>
                <a:latin typeface="Verdana" pitchFamily="34" charset="0"/>
                <a:ea typeface="Verdana" pitchFamily="34" charset="0"/>
                <a:cs typeface="Verdana" pitchFamily="34" charset="0"/>
              </a:rPr>
              <a:t>28</a:t>
            </a:r>
            <a:r>
              <a:rPr lang="en-US" sz="2400" b="0" i="0" u="none" strike="noStrike" kern="1200" cap="none" spc="0" baseline="0" dirty="0" smtClean="0">
                <a:solidFill>
                  <a:srgbClr val="FFFF00"/>
                </a:solidFill>
                <a:uFillTx/>
                <a:latin typeface="Verdana" pitchFamily="34" charset="0"/>
                <a:ea typeface="Verdana" pitchFamily="34" charset="0"/>
                <a:cs typeface="Verdana" pitchFamily="34" charset="0"/>
              </a:rPr>
              <a:t> </a:t>
            </a:r>
            <a:r>
              <a:rPr lang="en-US" sz="2400" b="0" i="0" u="none" strike="noStrike" kern="1200" cap="none" spc="0" baseline="0" dirty="0">
                <a:solidFill>
                  <a:srgbClr val="FFFF00"/>
                </a:solidFill>
                <a:uFillTx/>
                <a:latin typeface="Verdana" pitchFamily="34" charset="0"/>
                <a:ea typeface="Verdana" pitchFamily="34" charset="0"/>
                <a:cs typeface="Verdana" pitchFamily="34" charset="0"/>
              </a:rPr>
              <a:t>Days in </a:t>
            </a:r>
            <a:r>
              <a:rPr lang="en-US" sz="2400" dirty="0" smtClean="0">
                <a:solidFill>
                  <a:srgbClr val="FFFF00"/>
                </a:solidFill>
                <a:latin typeface="Verdana" pitchFamily="34" charset="0"/>
                <a:ea typeface="Verdana" pitchFamily="34" charset="0"/>
                <a:cs typeface="Verdana" pitchFamily="34" charset="0"/>
              </a:rPr>
              <a:t>February</a:t>
            </a:r>
            <a:r>
              <a:rPr lang="en-US" sz="2400" b="0" i="0" u="none" strike="noStrike" kern="1200" cap="none" spc="0" baseline="0" dirty="0" smtClean="0">
                <a:solidFill>
                  <a:srgbClr val="FFFF00"/>
                </a:solidFill>
                <a:uFillTx/>
                <a:latin typeface="Verdana" pitchFamily="34" charset="0"/>
                <a:ea typeface="Verdana" pitchFamily="34" charset="0"/>
                <a:cs typeface="Verdana" pitchFamily="34" charset="0"/>
              </a:rPr>
              <a:t> Challenge Project</a:t>
            </a:r>
            <a:endParaRPr lang="en-US" sz="2400" b="0" i="0" u="none" strike="noStrike" kern="1200" cap="none" spc="0" baseline="0" dirty="0">
              <a:solidFill>
                <a:srgbClr val="FFFF00"/>
              </a:solidFill>
              <a:uFillTx/>
              <a:latin typeface="Verdana" pitchFamily="34" charset="0"/>
              <a:ea typeface="Verdana" pitchFamily="34" charset="0"/>
              <a:cs typeface="Verdana" pitchFamily="34" charset="0"/>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pic>
        <p:nvPicPr>
          <p:cNvPr id="1026" name="Picture 2"/>
          <p:cNvPicPr>
            <a:picLocks noChangeAspect="1" noChangeArrowheads="1"/>
          </p:cNvPicPr>
          <p:nvPr/>
        </p:nvPicPr>
        <p:blipFill>
          <a:blip r:embed="rId2" cstate="print"/>
          <a:srcRect/>
          <a:stretch>
            <a:fillRect/>
          </a:stretch>
        </p:blipFill>
        <p:spPr bwMode="auto">
          <a:xfrm>
            <a:off x="252724" y="685800"/>
            <a:ext cx="3404876" cy="5943600"/>
          </a:xfrm>
          <a:prstGeom prst="rect">
            <a:avLst/>
          </a:prstGeom>
          <a:noFill/>
          <a:ln w="9525">
            <a:noFill/>
            <a:miter lim="800000"/>
            <a:headEnd/>
            <a:tailEnd/>
          </a:ln>
          <a:effectLst/>
        </p:spPr>
      </p:pic>
      <p:sp>
        <p:nvSpPr>
          <p:cNvPr id="8" name="TextBox 7"/>
          <p:cNvSpPr txBox="1"/>
          <p:nvPr/>
        </p:nvSpPr>
        <p:spPr>
          <a:xfrm>
            <a:off x="3733800" y="685800"/>
            <a:ext cx="2590800" cy="6124754"/>
          </a:xfrm>
          <a:prstGeom prst="rect">
            <a:avLst/>
          </a:prstGeom>
          <a:noFill/>
        </p:spPr>
        <p:txBody>
          <a:bodyPr wrap="square" rtlCol="0">
            <a:spAutoFit/>
          </a:bodyPr>
          <a:lstStyle/>
          <a:p>
            <a:r>
              <a:rPr lang="en-US" sz="1400" dirty="0" smtClean="0">
                <a:solidFill>
                  <a:schemeClr val="bg1"/>
                </a:solidFill>
              </a:rPr>
              <a:t>28 Days in February Challenge</a:t>
            </a:r>
            <a:br>
              <a:rPr lang="en-US" sz="1400" dirty="0" smtClean="0">
                <a:solidFill>
                  <a:schemeClr val="bg1"/>
                </a:solidFill>
              </a:rPr>
            </a:br>
            <a:r>
              <a:rPr lang="en-US" sz="1400" dirty="0" smtClean="0">
                <a:solidFill>
                  <a:schemeClr val="bg1"/>
                </a:solidFill>
              </a:rPr>
              <a:t>Theme: Solidarity/</a:t>
            </a:r>
            <a:r>
              <a:rPr lang="en-US" sz="1400" dirty="0" err="1" smtClean="0">
                <a:solidFill>
                  <a:schemeClr val="bg1"/>
                </a:solidFill>
              </a:rPr>
              <a:t>ARTivism</a:t>
            </a:r>
            <a:r>
              <a:rPr lang="en-US" sz="1400" dirty="0" smtClean="0">
                <a:solidFill>
                  <a:schemeClr val="bg1"/>
                </a:solidFill>
              </a:rPr>
              <a:t> </a:t>
            </a:r>
            <a:br>
              <a:rPr lang="en-US" sz="1400" dirty="0" smtClean="0">
                <a:solidFill>
                  <a:schemeClr val="bg1"/>
                </a:solidFill>
              </a:rPr>
            </a:br>
            <a:r>
              <a:rPr lang="en-US" sz="1400" dirty="0" smtClean="0">
                <a:solidFill>
                  <a:schemeClr val="bg1"/>
                </a:solidFill>
              </a:rPr>
              <a:t>Motifs in resistance and affirmative</a:t>
            </a:r>
            <a:br>
              <a:rPr lang="en-US" sz="1400" dirty="0" smtClean="0">
                <a:solidFill>
                  <a:schemeClr val="bg1"/>
                </a:solidFill>
              </a:rPr>
            </a:br>
            <a:r>
              <a:rPr lang="en-US" sz="1400" dirty="0" smtClean="0">
                <a:solidFill>
                  <a:schemeClr val="bg1"/>
                </a:solidFill>
              </a:rPr>
              <a:t/>
            </a:r>
            <a:br>
              <a:rPr lang="en-US" sz="1400" dirty="0" smtClean="0">
                <a:solidFill>
                  <a:schemeClr val="bg1"/>
                </a:solidFill>
              </a:rPr>
            </a:br>
            <a:r>
              <a:rPr lang="en-US" sz="1400" dirty="0" smtClean="0">
                <a:solidFill>
                  <a:schemeClr val="bg1"/>
                </a:solidFill>
              </a:rPr>
              <a:t>Day</a:t>
            </a:r>
            <a:br>
              <a:rPr lang="en-US" sz="1400" dirty="0" smtClean="0">
                <a:solidFill>
                  <a:schemeClr val="bg1"/>
                </a:solidFill>
              </a:rPr>
            </a:br>
            <a:r>
              <a:rPr lang="en-US" sz="1400" dirty="0" smtClean="0">
                <a:solidFill>
                  <a:schemeClr val="bg1"/>
                </a:solidFill>
              </a:rPr>
              <a:t>1 chain, resistance</a:t>
            </a:r>
            <a:br>
              <a:rPr lang="en-US" sz="1400" dirty="0" smtClean="0">
                <a:solidFill>
                  <a:schemeClr val="bg1"/>
                </a:solidFill>
              </a:rPr>
            </a:br>
            <a:r>
              <a:rPr lang="en-US" sz="1400" dirty="0" smtClean="0">
                <a:solidFill>
                  <a:schemeClr val="bg1"/>
                </a:solidFill>
              </a:rPr>
              <a:t>2 light bulb, affirmative</a:t>
            </a:r>
            <a:br>
              <a:rPr lang="en-US" sz="1400" dirty="0" smtClean="0">
                <a:solidFill>
                  <a:schemeClr val="bg1"/>
                </a:solidFill>
              </a:rPr>
            </a:br>
            <a:r>
              <a:rPr lang="en-US" sz="1400" dirty="0" smtClean="0">
                <a:solidFill>
                  <a:schemeClr val="bg1"/>
                </a:solidFill>
              </a:rPr>
              <a:t>3 feather, resistance</a:t>
            </a:r>
            <a:br>
              <a:rPr lang="en-US" sz="1400" dirty="0" smtClean="0">
                <a:solidFill>
                  <a:schemeClr val="bg1"/>
                </a:solidFill>
              </a:rPr>
            </a:br>
            <a:r>
              <a:rPr lang="en-US" sz="1400" dirty="0" smtClean="0">
                <a:solidFill>
                  <a:schemeClr val="bg1"/>
                </a:solidFill>
              </a:rPr>
              <a:t>4 hand, affirmative</a:t>
            </a:r>
            <a:br>
              <a:rPr lang="en-US" sz="1400" dirty="0" smtClean="0">
                <a:solidFill>
                  <a:schemeClr val="bg1"/>
                </a:solidFill>
              </a:rPr>
            </a:br>
            <a:r>
              <a:rPr lang="en-US" sz="1400" dirty="0" smtClean="0">
                <a:solidFill>
                  <a:schemeClr val="bg1"/>
                </a:solidFill>
              </a:rPr>
              <a:t>5 mirror, resistance</a:t>
            </a:r>
            <a:br>
              <a:rPr lang="en-US" sz="1400" dirty="0" smtClean="0">
                <a:solidFill>
                  <a:schemeClr val="bg1"/>
                </a:solidFill>
              </a:rPr>
            </a:br>
            <a:r>
              <a:rPr lang="en-US" sz="1400" dirty="0" smtClean="0">
                <a:solidFill>
                  <a:schemeClr val="bg1"/>
                </a:solidFill>
              </a:rPr>
              <a:t>6 handstand, affirmative</a:t>
            </a:r>
            <a:br>
              <a:rPr lang="en-US" sz="1400" dirty="0" smtClean="0">
                <a:solidFill>
                  <a:schemeClr val="bg1"/>
                </a:solidFill>
              </a:rPr>
            </a:br>
            <a:r>
              <a:rPr lang="en-US" sz="1400" dirty="0" smtClean="0">
                <a:solidFill>
                  <a:schemeClr val="bg1"/>
                </a:solidFill>
              </a:rPr>
              <a:t>7 lock, resistance</a:t>
            </a:r>
            <a:br>
              <a:rPr lang="en-US" sz="1400" dirty="0" smtClean="0">
                <a:solidFill>
                  <a:schemeClr val="bg1"/>
                </a:solidFill>
              </a:rPr>
            </a:br>
            <a:r>
              <a:rPr lang="en-US" sz="1400" dirty="0" smtClean="0">
                <a:solidFill>
                  <a:schemeClr val="bg1"/>
                </a:solidFill>
              </a:rPr>
              <a:t>8 flower, affirmative</a:t>
            </a:r>
            <a:br>
              <a:rPr lang="en-US" sz="1400" dirty="0" smtClean="0">
                <a:solidFill>
                  <a:schemeClr val="bg1"/>
                </a:solidFill>
              </a:rPr>
            </a:br>
            <a:r>
              <a:rPr lang="en-US" sz="1400" dirty="0" smtClean="0">
                <a:solidFill>
                  <a:schemeClr val="bg1"/>
                </a:solidFill>
              </a:rPr>
              <a:t>9 profit, resistance</a:t>
            </a:r>
            <a:br>
              <a:rPr lang="en-US" sz="1400" dirty="0" smtClean="0">
                <a:solidFill>
                  <a:schemeClr val="bg1"/>
                </a:solidFill>
              </a:rPr>
            </a:br>
            <a:r>
              <a:rPr lang="en-US" sz="1400" dirty="0" smtClean="0">
                <a:solidFill>
                  <a:schemeClr val="bg1"/>
                </a:solidFill>
              </a:rPr>
              <a:t>10 butterfly, affirmative</a:t>
            </a:r>
            <a:br>
              <a:rPr lang="en-US" sz="1400" dirty="0" smtClean="0">
                <a:solidFill>
                  <a:schemeClr val="bg1"/>
                </a:solidFill>
              </a:rPr>
            </a:br>
            <a:r>
              <a:rPr lang="en-US" sz="1400" dirty="0" smtClean="0">
                <a:solidFill>
                  <a:schemeClr val="bg1"/>
                </a:solidFill>
              </a:rPr>
              <a:t>11 jigsaw puzzle, resistance</a:t>
            </a:r>
            <a:br>
              <a:rPr lang="en-US" sz="1400" dirty="0" smtClean="0">
                <a:solidFill>
                  <a:schemeClr val="bg1"/>
                </a:solidFill>
              </a:rPr>
            </a:br>
            <a:r>
              <a:rPr lang="en-US" sz="1400" dirty="0" smtClean="0">
                <a:solidFill>
                  <a:schemeClr val="bg1"/>
                </a:solidFill>
              </a:rPr>
              <a:t>12 candle, affirmative</a:t>
            </a:r>
            <a:br>
              <a:rPr lang="en-US" sz="1400" dirty="0" smtClean="0">
                <a:solidFill>
                  <a:schemeClr val="bg1"/>
                </a:solidFill>
              </a:rPr>
            </a:br>
            <a:r>
              <a:rPr lang="en-US" sz="1400" dirty="0" smtClean="0">
                <a:solidFill>
                  <a:schemeClr val="bg1"/>
                </a:solidFill>
              </a:rPr>
              <a:t>13 AGB, resistance </a:t>
            </a:r>
            <a:br>
              <a:rPr lang="en-US" sz="1400" dirty="0" smtClean="0">
                <a:solidFill>
                  <a:schemeClr val="bg1"/>
                </a:solidFill>
              </a:rPr>
            </a:br>
            <a:r>
              <a:rPr lang="en-US" sz="1400" dirty="0" smtClean="0">
                <a:solidFill>
                  <a:schemeClr val="bg1"/>
                </a:solidFill>
              </a:rPr>
              <a:t>14 ladder, affirmative</a:t>
            </a:r>
            <a:br>
              <a:rPr lang="en-US" sz="1400" dirty="0" smtClean="0">
                <a:solidFill>
                  <a:schemeClr val="bg1"/>
                </a:solidFill>
              </a:rPr>
            </a:br>
            <a:r>
              <a:rPr lang="en-US" sz="1400" dirty="0" smtClean="0">
                <a:solidFill>
                  <a:schemeClr val="bg1"/>
                </a:solidFill>
              </a:rPr>
              <a:t>15 blue tape, resistance </a:t>
            </a:r>
            <a:br>
              <a:rPr lang="en-US" sz="1400" dirty="0" smtClean="0">
                <a:solidFill>
                  <a:schemeClr val="bg1"/>
                </a:solidFill>
              </a:rPr>
            </a:br>
            <a:r>
              <a:rPr lang="en-US" sz="1400" dirty="0" smtClean="0">
                <a:solidFill>
                  <a:schemeClr val="bg1"/>
                </a:solidFill>
              </a:rPr>
              <a:t>16 eyes, affirmative</a:t>
            </a:r>
            <a:br>
              <a:rPr lang="en-US" sz="1400" dirty="0" smtClean="0">
                <a:solidFill>
                  <a:schemeClr val="bg1"/>
                </a:solidFill>
              </a:rPr>
            </a:br>
            <a:r>
              <a:rPr lang="en-US" sz="1400" dirty="0" smtClean="0">
                <a:solidFill>
                  <a:schemeClr val="bg1"/>
                </a:solidFill>
              </a:rPr>
              <a:t>17 hook, resistance </a:t>
            </a:r>
            <a:br>
              <a:rPr lang="en-US" sz="1400" dirty="0" smtClean="0">
                <a:solidFill>
                  <a:schemeClr val="bg1"/>
                </a:solidFill>
              </a:rPr>
            </a:br>
            <a:r>
              <a:rPr lang="en-US" sz="1400" dirty="0" smtClean="0">
                <a:solidFill>
                  <a:schemeClr val="bg1"/>
                </a:solidFill>
              </a:rPr>
              <a:t>18 tree, affirmative </a:t>
            </a:r>
            <a:br>
              <a:rPr lang="en-US" sz="1400" dirty="0" smtClean="0">
                <a:solidFill>
                  <a:schemeClr val="bg1"/>
                </a:solidFill>
              </a:rPr>
            </a:br>
            <a:r>
              <a:rPr lang="en-US" sz="1400" dirty="0" smtClean="0">
                <a:solidFill>
                  <a:schemeClr val="bg1"/>
                </a:solidFill>
              </a:rPr>
              <a:t>19 mask, resistance </a:t>
            </a:r>
            <a:br>
              <a:rPr lang="en-US" sz="1400" dirty="0" smtClean="0">
                <a:solidFill>
                  <a:schemeClr val="bg1"/>
                </a:solidFill>
              </a:rPr>
            </a:br>
            <a:r>
              <a:rPr lang="en-US" sz="1400" dirty="0" smtClean="0">
                <a:solidFill>
                  <a:schemeClr val="bg1"/>
                </a:solidFill>
              </a:rPr>
              <a:t>20 baby, affirmative</a:t>
            </a:r>
            <a:br>
              <a:rPr lang="en-US" sz="1400" dirty="0" smtClean="0">
                <a:solidFill>
                  <a:schemeClr val="bg1"/>
                </a:solidFill>
              </a:rPr>
            </a:br>
            <a:r>
              <a:rPr lang="en-US" sz="1400" dirty="0" smtClean="0">
                <a:solidFill>
                  <a:schemeClr val="bg1"/>
                </a:solidFill>
              </a:rPr>
              <a:t>21 nails or screws, resistance </a:t>
            </a:r>
            <a:br>
              <a:rPr lang="en-US" sz="1400" dirty="0" smtClean="0">
                <a:solidFill>
                  <a:schemeClr val="bg1"/>
                </a:solidFill>
              </a:rPr>
            </a:br>
            <a:r>
              <a:rPr lang="en-US" sz="1400" dirty="0" smtClean="0">
                <a:solidFill>
                  <a:schemeClr val="bg1"/>
                </a:solidFill>
              </a:rPr>
              <a:t>22 hands holding, affirmative</a:t>
            </a:r>
            <a:endParaRPr lang="en-US" sz="1400" dirty="0">
              <a:solidFill>
                <a:schemeClr val="bg1"/>
              </a:solidFill>
            </a:endParaRPr>
          </a:p>
        </p:txBody>
      </p:sp>
      <p:sp>
        <p:nvSpPr>
          <p:cNvPr id="9" name="TextBox 8"/>
          <p:cNvSpPr txBox="1"/>
          <p:nvPr/>
        </p:nvSpPr>
        <p:spPr>
          <a:xfrm>
            <a:off x="6172200" y="1757839"/>
            <a:ext cx="2895600" cy="4185761"/>
          </a:xfrm>
          <a:prstGeom prst="rect">
            <a:avLst/>
          </a:prstGeom>
          <a:noFill/>
        </p:spPr>
        <p:txBody>
          <a:bodyPr wrap="square" rtlCol="0">
            <a:spAutoFit/>
          </a:bodyPr>
          <a:lstStyle/>
          <a:p>
            <a:r>
              <a:rPr lang="en-US" sz="1400" dirty="0" smtClean="0">
                <a:solidFill>
                  <a:schemeClr val="bg1"/>
                </a:solidFill>
              </a:rPr>
              <a:t/>
            </a:r>
            <a:br>
              <a:rPr lang="en-US" sz="1400" dirty="0" smtClean="0">
                <a:solidFill>
                  <a:schemeClr val="bg1"/>
                </a:solidFill>
              </a:rPr>
            </a:br>
            <a:r>
              <a:rPr lang="en-US" sz="1400" dirty="0" smtClean="0">
                <a:solidFill>
                  <a:schemeClr val="bg1"/>
                </a:solidFill>
              </a:rPr>
              <a:t>23 puppet, resistance</a:t>
            </a:r>
            <a:br>
              <a:rPr lang="en-US" sz="1400" dirty="0" smtClean="0">
                <a:solidFill>
                  <a:schemeClr val="bg1"/>
                </a:solidFill>
              </a:rPr>
            </a:br>
            <a:r>
              <a:rPr lang="en-US" sz="1400" dirty="0" smtClean="0">
                <a:solidFill>
                  <a:schemeClr val="bg1"/>
                </a:solidFill>
              </a:rPr>
              <a:t>24 solitary fist, affirmative</a:t>
            </a:r>
            <a:br>
              <a:rPr lang="en-US" sz="1400" dirty="0" smtClean="0">
                <a:solidFill>
                  <a:schemeClr val="bg1"/>
                </a:solidFill>
              </a:rPr>
            </a:br>
            <a:r>
              <a:rPr lang="en-US" sz="1400" dirty="0" smtClean="0">
                <a:solidFill>
                  <a:schemeClr val="bg1"/>
                </a:solidFill>
              </a:rPr>
              <a:t>25 octopus, resistance </a:t>
            </a:r>
            <a:br>
              <a:rPr lang="en-US" sz="1400" dirty="0" smtClean="0">
                <a:solidFill>
                  <a:schemeClr val="bg1"/>
                </a:solidFill>
              </a:rPr>
            </a:br>
            <a:r>
              <a:rPr lang="en-US" sz="1400" dirty="0" smtClean="0">
                <a:solidFill>
                  <a:schemeClr val="bg1"/>
                </a:solidFill>
              </a:rPr>
              <a:t>26 door, affirmative</a:t>
            </a:r>
            <a:br>
              <a:rPr lang="en-US" sz="1400" dirty="0" smtClean="0">
                <a:solidFill>
                  <a:schemeClr val="bg1"/>
                </a:solidFill>
              </a:rPr>
            </a:br>
            <a:r>
              <a:rPr lang="en-US" sz="1400" dirty="0" smtClean="0">
                <a:solidFill>
                  <a:schemeClr val="bg1"/>
                </a:solidFill>
              </a:rPr>
              <a:t>27 checkerboard, resistance</a:t>
            </a:r>
            <a:br>
              <a:rPr lang="en-US" sz="1400" dirty="0" smtClean="0">
                <a:solidFill>
                  <a:schemeClr val="bg1"/>
                </a:solidFill>
              </a:rPr>
            </a:br>
            <a:r>
              <a:rPr lang="en-US" sz="1400" dirty="0" smtClean="0">
                <a:solidFill>
                  <a:schemeClr val="bg1"/>
                </a:solidFill>
              </a:rPr>
              <a:t>28 round table, affirmative </a:t>
            </a:r>
            <a:br>
              <a:rPr lang="en-US" sz="1400" dirty="0" smtClean="0">
                <a:solidFill>
                  <a:schemeClr val="bg1"/>
                </a:solidFill>
              </a:rPr>
            </a:br>
            <a:r>
              <a:rPr lang="en-US" sz="1400" dirty="0" smtClean="0">
                <a:solidFill>
                  <a:schemeClr val="bg1"/>
                </a:solidFill>
              </a:rPr>
              <a:t/>
            </a:r>
            <a:br>
              <a:rPr lang="en-US" sz="1400" dirty="0" smtClean="0">
                <a:solidFill>
                  <a:schemeClr val="bg1"/>
                </a:solidFill>
              </a:rPr>
            </a:br>
            <a:r>
              <a:rPr lang="en-US" sz="1400" dirty="0" smtClean="0">
                <a:solidFill>
                  <a:schemeClr val="bg1"/>
                </a:solidFill>
              </a:rPr>
              <a:t>Rules</a:t>
            </a:r>
            <a:br>
              <a:rPr lang="en-US" sz="1400" dirty="0" smtClean="0">
                <a:solidFill>
                  <a:schemeClr val="bg1"/>
                </a:solidFill>
              </a:rPr>
            </a:br>
            <a:r>
              <a:rPr lang="en-US" sz="1400" dirty="0" smtClean="0">
                <a:solidFill>
                  <a:schemeClr val="bg1"/>
                </a:solidFill>
              </a:rPr>
              <a:t>1) Artwork must be completed each day.</a:t>
            </a:r>
            <a:br>
              <a:rPr lang="en-US" sz="1400" dirty="0" smtClean="0">
                <a:solidFill>
                  <a:schemeClr val="bg1"/>
                </a:solidFill>
              </a:rPr>
            </a:br>
            <a:r>
              <a:rPr lang="en-US" sz="1400" dirty="0" smtClean="0">
                <a:solidFill>
                  <a:schemeClr val="bg1"/>
                </a:solidFill>
              </a:rPr>
              <a:t>2) you can use any medium. Any size of artwork.</a:t>
            </a:r>
            <a:br>
              <a:rPr lang="en-US" sz="1400" dirty="0" smtClean="0">
                <a:solidFill>
                  <a:schemeClr val="bg1"/>
                </a:solidFill>
              </a:rPr>
            </a:br>
            <a:r>
              <a:rPr lang="en-US" sz="1400" dirty="0" smtClean="0">
                <a:solidFill>
                  <a:schemeClr val="bg1"/>
                </a:solidFill>
              </a:rPr>
              <a:t>3) Do your own creativity.</a:t>
            </a:r>
            <a:br>
              <a:rPr lang="en-US" sz="1400" dirty="0" smtClean="0">
                <a:solidFill>
                  <a:schemeClr val="bg1"/>
                </a:solidFill>
              </a:rPr>
            </a:br>
            <a:r>
              <a:rPr lang="en-US" sz="1400" dirty="0" smtClean="0">
                <a:solidFill>
                  <a:schemeClr val="bg1"/>
                </a:solidFill>
              </a:rPr>
              <a:t>4) **Must be Deaf Experience.**</a:t>
            </a:r>
            <a:br>
              <a:rPr lang="en-US" sz="1400" dirty="0" smtClean="0">
                <a:solidFill>
                  <a:schemeClr val="bg1"/>
                </a:solidFill>
              </a:rPr>
            </a:br>
            <a:r>
              <a:rPr lang="en-US" sz="1400" dirty="0" smtClean="0">
                <a:solidFill>
                  <a:schemeClr val="bg1"/>
                </a:solidFill>
              </a:rPr>
              <a:t>5) Post your finished artwork, with title, your name, medium, size, and description on </a:t>
            </a:r>
            <a:r>
              <a:rPr lang="en-US" sz="1400" dirty="0" err="1" smtClean="0">
                <a:solidFill>
                  <a:schemeClr val="bg1"/>
                </a:solidFill>
              </a:rPr>
              <a:t>De'VIA</a:t>
            </a:r>
            <a:r>
              <a:rPr lang="en-US" sz="1400" dirty="0" smtClean="0">
                <a:solidFill>
                  <a:schemeClr val="bg1"/>
                </a:solidFill>
              </a:rPr>
              <a:t> Central FB page.</a:t>
            </a:r>
            <a:endParaRPr lang="en-US" sz="1400" dirty="0">
              <a:solidFill>
                <a:schemeClr val="bg1"/>
              </a:solidFill>
            </a:endParaRPr>
          </a:p>
        </p:txBody>
      </p:sp>
      <p:sp>
        <p:nvSpPr>
          <p:cNvPr id="10" name="TextBox 9"/>
          <p:cNvSpPr txBox="1"/>
          <p:nvPr/>
        </p:nvSpPr>
        <p:spPr>
          <a:xfrm>
            <a:off x="6934200" y="685800"/>
            <a:ext cx="1981200" cy="1015663"/>
          </a:xfrm>
          <a:prstGeom prst="rect">
            <a:avLst/>
          </a:prstGeom>
          <a:noFill/>
        </p:spPr>
        <p:txBody>
          <a:bodyPr wrap="square" rtlCol="0">
            <a:spAutoFit/>
          </a:bodyPr>
          <a:lstStyle/>
          <a:p>
            <a:r>
              <a:rPr lang="en-US" sz="2000" dirty="0" smtClean="0">
                <a:solidFill>
                  <a:srgbClr val="FFFF00"/>
                </a:solidFill>
              </a:rPr>
              <a:t>677 artworks</a:t>
            </a:r>
          </a:p>
          <a:p>
            <a:r>
              <a:rPr lang="en-US" sz="2000" dirty="0" smtClean="0">
                <a:solidFill>
                  <a:srgbClr val="FFFF00"/>
                </a:solidFill>
              </a:rPr>
              <a:t>55 participants</a:t>
            </a:r>
          </a:p>
          <a:p>
            <a:r>
              <a:rPr lang="en-US" sz="2000" dirty="0" smtClean="0">
                <a:solidFill>
                  <a:srgbClr val="FFFF00"/>
                </a:solidFill>
              </a:rPr>
              <a:t>5 from Europe</a:t>
            </a:r>
            <a:endParaRPr lang="en-US" sz="2000"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3" name="Content Placeholder 8"/>
          <p:cNvSpPr txBox="1">
            <a:spLocks noGrp="1"/>
          </p:cNvSpPr>
          <p:nvPr>
            <p:ph idx="1"/>
          </p:nvPr>
        </p:nvSpPr>
        <p:spPr>
          <a:xfrm>
            <a:off x="457200" y="1570041"/>
            <a:ext cx="8686800" cy="4525959"/>
          </a:xfrm>
        </p:spPr>
        <p:txBody>
          <a:bodyPr/>
          <a:lstStyle/>
          <a:p>
            <a:pPr lvl="0">
              <a:spcBef>
                <a:spcPts val="900"/>
              </a:spcBef>
              <a:buNone/>
            </a:pPr>
            <a:r>
              <a:rPr lang="en-US" sz="2800" dirty="0" smtClean="0">
                <a:solidFill>
                  <a:srgbClr val="FFFF00"/>
                </a:solidFill>
                <a:latin typeface="Verdana" pitchFamily="34" charset="0"/>
                <a:ea typeface="Verdana" pitchFamily="34" charset="0"/>
                <a:cs typeface="Verdana" pitchFamily="34" charset="0"/>
              </a:rPr>
              <a:t>1.De’VIA</a:t>
            </a:r>
            <a:r>
              <a:rPr lang="en-US" sz="2800" dirty="0" smtClean="0">
                <a:latin typeface="Verdana" pitchFamily="34" charset="0"/>
                <a:ea typeface="Verdana" pitchFamily="34" charset="0"/>
                <a:cs typeface="Verdana" pitchFamily="34" charset="0"/>
              </a:rPr>
              <a:t> </a:t>
            </a:r>
            <a:r>
              <a:rPr lang="en-US" sz="2800" dirty="0">
                <a:latin typeface="Verdana" pitchFamily="34" charset="0"/>
                <a:ea typeface="Verdana" pitchFamily="34" charset="0"/>
                <a:cs typeface="Verdana" pitchFamily="34" charset="0"/>
              </a:rPr>
              <a:t>work is based on </a:t>
            </a:r>
            <a:r>
              <a:rPr lang="en-US" sz="2800" u="sng" dirty="0">
                <a:latin typeface="Verdana" pitchFamily="34" charset="0"/>
                <a:ea typeface="Verdana" pitchFamily="34" charset="0"/>
                <a:cs typeface="Verdana" pitchFamily="34" charset="0"/>
              </a:rPr>
              <a:t>Deaf </a:t>
            </a:r>
            <a:r>
              <a:rPr lang="en-US" sz="2800" u="sng" dirty="0" smtClean="0">
                <a:latin typeface="Verdana" pitchFamily="34" charset="0"/>
                <a:ea typeface="Verdana" pitchFamily="34" charset="0"/>
                <a:cs typeface="Verdana" pitchFamily="34" charset="0"/>
              </a:rPr>
              <a:t>experience</a:t>
            </a:r>
            <a:r>
              <a:rPr lang="en-US" sz="2800" dirty="0">
                <a:latin typeface="Verdana" pitchFamily="34" charset="0"/>
                <a:ea typeface="Verdana" pitchFamily="34" charset="0"/>
                <a:cs typeface="Verdana" pitchFamily="34" charset="0"/>
              </a:rPr>
              <a:t> </a:t>
            </a:r>
            <a:r>
              <a:rPr lang="en-US" sz="2800" dirty="0" smtClean="0">
                <a:latin typeface="Verdana" pitchFamily="34" charset="0"/>
                <a:ea typeface="Verdana" pitchFamily="34" charset="0"/>
                <a:cs typeface="Verdana" pitchFamily="34" charset="0"/>
              </a:rPr>
              <a:t>and express it in art.</a:t>
            </a:r>
            <a:endParaRPr lang="en-US" sz="2800" dirty="0">
              <a:latin typeface="Verdana" pitchFamily="34" charset="0"/>
              <a:ea typeface="Verdana" pitchFamily="34" charset="0"/>
              <a:cs typeface="Verdana" pitchFamily="34" charset="0"/>
            </a:endParaRPr>
          </a:p>
          <a:p>
            <a:pPr lvl="0">
              <a:spcBef>
                <a:spcPts val="900"/>
              </a:spcBef>
              <a:buNone/>
            </a:pPr>
            <a:r>
              <a:rPr lang="en-US" sz="2800" dirty="0" smtClean="0">
                <a:solidFill>
                  <a:srgbClr val="FFFF00"/>
                </a:solidFill>
                <a:latin typeface="Verdana" pitchFamily="34" charset="0"/>
                <a:ea typeface="Verdana" pitchFamily="34" charset="0"/>
                <a:cs typeface="Verdana" pitchFamily="34" charset="0"/>
              </a:rPr>
              <a:t>2.Motifs</a:t>
            </a:r>
            <a:r>
              <a:rPr lang="en-US" sz="2800" dirty="0" smtClean="0">
                <a:latin typeface="Verdana" pitchFamily="34" charset="0"/>
                <a:ea typeface="Verdana" pitchFamily="34" charset="0"/>
                <a:cs typeface="Verdana" pitchFamily="34" charset="0"/>
              </a:rPr>
              <a:t> </a:t>
            </a:r>
            <a:r>
              <a:rPr lang="en-US" sz="2800" dirty="0">
                <a:latin typeface="Verdana" pitchFamily="34" charset="0"/>
                <a:ea typeface="Verdana" pitchFamily="34" charset="0"/>
                <a:cs typeface="Verdana" pitchFamily="34" charset="0"/>
              </a:rPr>
              <a:t>are used in </a:t>
            </a:r>
            <a:r>
              <a:rPr lang="en-US" sz="2800" dirty="0" smtClean="0">
                <a:solidFill>
                  <a:schemeClr val="bg1"/>
                </a:solidFill>
                <a:latin typeface="Verdana" pitchFamily="34" charset="0"/>
                <a:ea typeface="Verdana" pitchFamily="34" charset="0"/>
                <a:cs typeface="Verdana" pitchFamily="34" charset="0"/>
              </a:rPr>
              <a:t>art</a:t>
            </a:r>
            <a:r>
              <a:rPr lang="en-US" sz="2800" dirty="0" smtClean="0">
                <a:latin typeface="Verdana" pitchFamily="34" charset="0"/>
                <a:ea typeface="Verdana" pitchFamily="34" charset="0"/>
                <a:cs typeface="Verdana" pitchFamily="34" charset="0"/>
              </a:rPr>
              <a:t>.</a:t>
            </a:r>
            <a:endParaRPr lang="en-US" sz="2800" dirty="0">
              <a:latin typeface="Verdana" pitchFamily="34" charset="0"/>
              <a:ea typeface="Verdana" pitchFamily="34" charset="0"/>
              <a:cs typeface="Verdana" pitchFamily="34" charset="0"/>
            </a:endParaRPr>
          </a:p>
          <a:p>
            <a:pPr lvl="0">
              <a:spcBef>
                <a:spcPts val="900"/>
              </a:spcBef>
              <a:buNone/>
            </a:pPr>
            <a:r>
              <a:rPr lang="en-US" sz="2800" dirty="0" smtClean="0">
                <a:solidFill>
                  <a:srgbClr val="FFFF00"/>
                </a:solidFill>
                <a:latin typeface="Verdana" pitchFamily="34" charset="0"/>
                <a:ea typeface="Verdana" pitchFamily="34" charset="0"/>
                <a:cs typeface="Verdana" pitchFamily="34" charset="0"/>
              </a:rPr>
              <a:t>3.Three themes</a:t>
            </a:r>
            <a:r>
              <a:rPr lang="en-US" sz="2800" dirty="0" smtClean="0">
                <a:latin typeface="Verdana" pitchFamily="34" charset="0"/>
                <a:ea typeface="Verdana" pitchFamily="34" charset="0"/>
                <a:cs typeface="Verdana" pitchFamily="34" charset="0"/>
              </a:rPr>
              <a:t> are used in </a:t>
            </a:r>
            <a:r>
              <a:rPr lang="en-US" sz="2800" dirty="0" err="1" smtClean="0">
                <a:latin typeface="Verdana" pitchFamily="34" charset="0"/>
                <a:ea typeface="Verdana" pitchFamily="34" charset="0"/>
                <a:cs typeface="Verdana" pitchFamily="34" charset="0"/>
              </a:rPr>
              <a:t>De’VIA</a:t>
            </a:r>
            <a:r>
              <a:rPr lang="en-US" sz="2800" dirty="0" smtClean="0">
                <a:latin typeface="Verdana" pitchFamily="34" charset="0"/>
                <a:ea typeface="Verdana" pitchFamily="34" charset="0"/>
                <a:cs typeface="Verdana" pitchFamily="34" charset="0"/>
              </a:rPr>
              <a:t> artwork:</a:t>
            </a:r>
            <a:endParaRPr lang="en-US" sz="2800" dirty="0">
              <a:latin typeface="Verdana" pitchFamily="34" charset="0"/>
              <a:ea typeface="Verdana" pitchFamily="34" charset="0"/>
              <a:cs typeface="Verdana" pitchFamily="34" charset="0"/>
            </a:endParaRPr>
          </a:p>
          <a:p>
            <a:pPr lvl="0">
              <a:spcBef>
                <a:spcPts val="900"/>
              </a:spcBef>
              <a:buNone/>
            </a:pPr>
            <a:r>
              <a:rPr lang="en-US" sz="2800" dirty="0">
                <a:latin typeface="Verdana" pitchFamily="34" charset="0"/>
                <a:ea typeface="Verdana" pitchFamily="34" charset="0"/>
                <a:cs typeface="Verdana" pitchFamily="34" charset="0"/>
              </a:rPr>
              <a:t>			</a:t>
            </a:r>
            <a:br>
              <a:rPr lang="en-US" sz="2800" dirty="0">
                <a:latin typeface="Verdana" pitchFamily="34" charset="0"/>
                <a:ea typeface="Verdana" pitchFamily="34" charset="0"/>
                <a:cs typeface="Verdana" pitchFamily="34" charset="0"/>
              </a:rPr>
            </a:br>
            <a:r>
              <a:rPr lang="en-US" sz="2800" dirty="0">
                <a:latin typeface="Verdana" pitchFamily="34" charset="0"/>
                <a:ea typeface="Verdana" pitchFamily="34" charset="0"/>
                <a:cs typeface="Verdana" pitchFamily="34" charset="0"/>
              </a:rPr>
              <a:t>		</a:t>
            </a:r>
            <a:r>
              <a:rPr lang="en-US" sz="2800" dirty="0" smtClean="0">
                <a:latin typeface="Verdana" pitchFamily="34" charset="0"/>
                <a:ea typeface="Verdana" pitchFamily="34" charset="0"/>
                <a:cs typeface="Verdana" pitchFamily="34" charset="0"/>
              </a:rPr>
              <a:t>1 </a:t>
            </a:r>
            <a:r>
              <a:rPr lang="en-US" sz="2800" dirty="0" smtClean="0">
                <a:solidFill>
                  <a:srgbClr val="FFFF00"/>
                </a:solidFill>
                <a:latin typeface="Verdana" pitchFamily="34" charset="0"/>
                <a:ea typeface="Verdana" pitchFamily="34" charset="0"/>
                <a:cs typeface="Verdana" pitchFamily="34" charset="0"/>
              </a:rPr>
              <a:t>Affirmative</a:t>
            </a:r>
            <a:r>
              <a:rPr lang="en-US" sz="2800" dirty="0" smtClean="0">
                <a:latin typeface="Verdana" pitchFamily="34" charset="0"/>
                <a:ea typeface="Verdana" pitchFamily="34" charset="0"/>
                <a:cs typeface="Verdana" pitchFamily="34" charset="0"/>
              </a:rPr>
              <a:t> </a:t>
            </a:r>
            <a:r>
              <a:rPr lang="en-US" sz="2000" dirty="0">
                <a:latin typeface="Verdana" pitchFamily="34" charset="0"/>
                <a:ea typeface="Verdana" pitchFamily="34" charset="0"/>
                <a:cs typeface="Verdana" pitchFamily="34" charset="0"/>
              </a:rPr>
              <a:t>(happy, </a:t>
            </a:r>
            <a:r>
              <a:rPr lang="en-US" sz="2000" dirty="0" smtClean="0">
                <a:latin typeface="Verdana" pitchFamily="34" charset="0"/>
                <a:ea typeface="Verdana" pitchFamily="34" charset="0"/>
                <a:cs typeface="Verdana" pitchFamily="34" charset="0"/>
              </a:rPr>
              <a:t>acceptance)</a:t>
            </a:r>
            <a:endParaRPr lang="en-US" sz="2000" dirty="0">
              <a:latin typeface="Verdana" pitchFamily="34" charset="0"/>
              <a:ea typeface="Verdana" pitchFamily="34" charset="0"/>
              <a:cs typeface="Verdana" pitchFamily="34" charset="0"/>
            </a:endParaRPr>
          </a:p>
          <a:p>
            <a:pPr lvl="0">
              <a:spcBef>
                <a:spcPts val="900"/>
              </a:spcBef>
              <a:buNone/>
            </a:pPr>
            <a:r>
              <a:rPr lang="en-US" sz="2000" dirty="0" smtClean="0">
                <a:solidFill>
                  <a:srgbClr val="FFFF00"/>
                </a:solidFill>
                <a:latin typeface="Verdana" pitchFamily="34" charset="0"/>
                <a:ea typeface="Verdana" pitchFamily="34" charset="0"/>
                <a:cs typeface="Verdana" pitchFamily="34" charset="0"/>
              </a:rPr>
              <a:t>			</a:t>
            </a:r>
            <a:r>
              <a:rPr lang="en-US" sz="2800" dirty="0" smtClean="0">
                <a:solidFill>
                  <a:schemeClr val="bg1"/>
                </a:solidFill>
                <a:latin typeface="Verdana" pitchFamily="34" charset="0"/>
                <a:ea typeface="Verdana" pitchFamily="34" charset="0"/>
                <a:cs typeface="Verdana" pitchFamily="34" charset="0"/>
              </a:rPr>
              <a:t>2</a:t>
            </a:r>
            <a:r>
              <a:rPr lang="en-US" sz="2000" dirty="0" smtClean="0">
                <a:solidFill>
                  <a:srgbClr val="FFFF00"/>
                </a:solidFill>
                <a:latin typeface="Verdana" pitchFamily="34" charset="0"/>
                <a:ea typeface="Verdana" pitchFamily="34" charset="0"/>
                <a:cs typeface="Verdana" pitchFamily="34" charset="0"/>
              </a:rPr>
              <a:t> </a:t>
            </a:r>
            <a:r>
              <a:rPr lang="en-US" sz="2800" dirty="0" smtClean="0">
                <a:solidFill>
                  <a:srgbClr val="FFFF00"/>
                </a:solidFill>
                <a:latin typeface="Verdana" pitchFamily="34" charset="0"/>
                <a:ea typeface="Verdana" pitchFamily="34" charset="0"/>
                <a:cs typeface="Verdana" pitchFamily="34" charset="0"/>
              </a:rPr>
              <a:t>Resistance</a:t>
            </a:r>
            <a:r>
              <a:rPr lang="en-US" sz="2800" dirty="0" smtClean="0">
                <a:latin typeface="Verdana" pitchFamily="34" charset="0"/>
                <a:ea typeface="Verdana" pitchFamily="34" charset="0"/>
                <a:cs typeface="Verdana" pitchFamily="34" charset="0"/>
              </a:rPr>
              <a:t> </a:t>
            </a:r>
            <a:r>
              <a:rPr lang="en-US" sz="2000" dirty="0">
                <a:latin typeface="Verdana" pitchFamily="34" charset="0"/>
                <a:ea typeface="Verdana" pitchFamily="34" charset="0"/>
                <a:cs typeface="Verdana" pitchFamily="34" charset="0"/>
              </a:rPr>
              <a:t>(political, angry)</a:t>
            </a:r>
          </a:p>
          <a:p>
            <a:pPr lvl="0">
              <a:spcBef>
                <a:spcPts val="700"/>
              </a:spcBef>
              <a:buNone/>
            </a:pPr>
            <a:r>
              <a:rPr lang="en-US" sz="2000" dirty="0">
                <a:latin typeface="Verdana" pitchFamily="34" charset="0"/>
                <a:ea typeface="Verdana" pitchFamily="34" charset="0"/>
                <a:cs typeface="Verdana" pitchFamily="34" charset="0"/>
              </a:rPr>
              <a:t>			</a:t>
            </a:r>
            <a:r>
              <a:rPr lang="en-US" sz="2800" dirty="0" smtClean="0">
                <a:solidFill>
                  <a:schemeClr val="bg1"/>
                </a:solidFill>
                <a:latin typeface="Verdana" pitchFamily="34" charset="0"/>
                <a:ea typeface="Verdana" pitchFamily="34" charset="0"/>
                <a:cs typeface="Verdana" pitchFamily="34" charset="0"/>
              </a:rPr>
              <a:t>3</a:t>
            </a:r>
            <a:r>
              <a:rPr lang="en-US" sz="2000" dirty="0" smtClean="0">
                <a:latin typeface="Verdana" pitchFamily="34" charset="0"/>
                <a:ea typeface="Verdana" pitchFamily="34" charset="0"/>
                <a:cs typeface="Verdana" pitchFamily="34" charset="0"/>
              </a:rPr>
              <a:t> </a:t>
            </a:r>
            <a:r>
              <a:rPr lang="en-US" sz="2800" dirty="0" smtClean="0">
                <a:solidFill>
                  <a:srgbClr val="FFFF00"/>
                </a:solidFill>
                <a:latin typeface="Verdana" pitchFamily="34" charset="0"/>
                <a:ea typeface="Verdana" pitchFamily="34" charset="0"/>
                <a:cs typeface="Verdana" pitchFamily="34" charset="0"/>
              </a:rPr>
              <a:t>Liberation</a:t>
            </a:r>
            <a:r>
              <a:rPr lang="en-US" sz="2800" dirty="0" smtClean="0">
                <a:latin typeface="Verdana" pitchFamily="34" charset="0"/>
                <a:ea typeface="Verdana" pitchFamily="34" charset="0"/>
                <a:cs typeface="Verdana" pitchFamily="34" charset="0"/>
              </a:rPr>
              <a:t> </a:t>
            </a:r>
            <a:r>
              <a:rPr lang="en-US" sz="2000" dirty="0">
                <a:latin typeface="Verdana" pitchFamily="34" charset="0"/>
                <a:ea typeface="Verdana" pitchFamily="34" charset="0"/>
                <a:cs typeface="Verdana" pitchFamily="34" charset="0"/>
              </a:rPr>
              <a:t>(both of the two themes)</a:t>
            </a:r>
          </a:p>
          <a:p>
            <a:pPr lvl="0">
              <a:spcBef>
                <a:spcPts val="900"/>
              </a:spcBef>
              <a:buNone/>
            </a:pPr>
            <a:r>
              <a:rPr lang="en-US" sz="3600" dirty="0"/>
              <a:t/>
            </a:r>
            <a:br>
              <a:rPr lang="en-US" sz="3600" dirty="0"/>
            </a:br>
            <a:r>
              <a:rPr lang="en-US" sz="3600" dirty="0"/>
              <a:t/>
            </a:r>
            <a:br>
              <a:rPr lang="en-US" sz="3600" dirty="0"/>
            </a:br>
            <a:endParaRPr lang="en-US" sz="3600" dirty="0"/>
          </a:p>
          <a:p>
            <a:pPr lvl="0">
              <a:spcBef>
                <a:spcPts val="900"/>
              </a:spcBef>
            </a:pPr>
            <a:endParaRPr lang="en-US" sz="3600" dirty="0"/>
          </a:p>
          <a:p>
            <a:pPr lvl="0">
              <a:spcBef>
                <a:spcPts val="900"/>
              </a:spcBef>
            </a:pPr>
            <a:endParaRPr lang="en-US" sz="3600" dirty="0">
              <a:solidFill>
                <a:srgbClr val="40B0FF"/>
              </a:solidFill>
            </a:endParaRPr>
          </a:p>
        </p:txBody>
      </p:sp>
      <p:sp>
        <p:nvSpPr>
          <p:cNvPr id="4" name="Title 1"/>
          <p:cNvSpPr txBox="1">
            <a:spLocks/>
          </p:cNvSpPr>
          <p:nvPr/>
        </p:nvSpPr>
        <p:spPr>
          <a:xfrm>
            <a:off x="609600" y="152400"/>
            <a:ext cx="8229600" cy="1143000"/>
          </a:xfrm>
          <a:prstGeom prst="rect">
            <a:avLst/>
          </a:prstGeom>
          <a:noFill/>
          <a:ln>
            <a:noFill/>
          </a:ln>
        </p:spPr>
        <p:txBody>
          <a:bodyPr vert="horz" wrap="square" lIns="91440" tIns="45720" rIns="91440" bIns="45720" anchor="ctr" anchorCtr="1" compatLnSpc="1"/>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sz="4400" dirty="0" smtClean="0">
                <a:solidFill>
                  <a:srgbClr val="FFFF00"/>
                </a:solidFill>
                <a:latin typeface="Verdana" pitchFamily="34" charset="0"/>
                <a:ea typeface="Verdana" pitchFamily="34" charset="0"/>
                <a:cs typeface="Verdana" pitchFamily="34" charset="0"/>
              </a:rPr>
              <a:t>3 Things </a:t>
            </a:r>
            <a:r>
              <a:rPr lang="en-US" sz="4400" noProof="0" dirty="0" smtClean="0">
                <a:solidFill>
                  <a:srgbClr val="FFFF00"/>
                </a:solidFill>
                <a:latin typeface="Verdana" pitchFamily="34" charset="0"/>
                <a:ea typeface="Verdana" pitchFamily="34" charset="0"/>
                <a:cs typeface="Verdana" pitchFamily="34" charset="0"/>
              </a:rPr>
              <a:t>I see</a:t>
            </a:r>
            <a:r>
              <a:rPr kumimoji="0" lang="en-US" sz="4400" b="0" i="0" u="none" strike="noStrike" kern="1200" cap="none" spc="0" normalizeH="0" baseline="0" noProof="0" dirty="0" smtClean="0">
                <a:ln>
                  <a:noFill/>
                </a:ln>
                <a:solidFill>
                  <a:srgbClr val="FFFF00"/>
                </a:solidFill>
                <a:effectLst/>
                <a:uLnTx/>
                <a:uFillTx/>
                <a:latin typeface="Verdana" pitchFamily="34" charset="0"/>
                <a:ea typeface="Verdana" pitchFamily="34" charset="0"/>
                <a:cs typeface="Verdana" pitchFamily="34" charset="0"/>
              </a:rPr>
              <a:t> </a:t>
            </a:r>
            <a:r>
              <a:rPr kumimoji="0" lang="en-US" sz="4400" b="0" i="0" u="none" strike="noStrike" kern="1200" cap="none" spc="0" normalizeH="0" baseline="0" noProof="0" dirty="0" err="1" smtClean="0">
                <a:ln>
                  <a:noFill/>
                </a:ln>
                <a:solidFill>
                  <a:srgbClr val="FFFF00"/>
                </a:solidFill>
                <a:effectLst/>
                <a:uLnTx/>
                <a:uFillTx/>
                <a:latin typeface="Verdana" pitchFamily="34" charset="0"/>
                <a:ea typeface="Verdana" pitchFamily="34" charset="0"/>
                <a:cs typeface="Verdana" pitchFamily="34" charset="0"/>
              </a:rPr>
              <a:t>De’VIA</a:t>
            </a:r>
            <a:r>
              <a:rPr kumimoji="0" lang="en-US" sz="4400" b="0" i="0" u="none" strike="noStrike" kern="1200" cap="none" spc="0" normalizeH="0" baseline="0" noProof="0" dirty="0" smtClean="0">
                <a:ln>
                  <a:noFill/>
                </a:ln>
                <a:solidFill>
                  <a:srgbClr val="FFFF00"/>
                </a:solidFill>
                <a:effectLst/>
                <a:uLnTx/>
                <a:uFillTx/>
                <a:latin typeface="Verdana" pitchFamily="34" charset="0"/>
                <a:ea typeface="Verdana" pitchFamily="34" charset="0"/>
                <a:cs typeface="Verdana" pitchFamily="34" charset="0"/>
              </a:rPr>
              <a:t> </a:t>
            </a:r>
            <a:r>
              <a:rPr lang="en-US" sz="4400" dirty="0" smtClean="0">
                <a:solidFill>
                  <a:srgbClr val="FFFF00"/>
                </a:solidFill>
                <a:latin typeface="Verdana" pitchFamily="34" charset="0"/>
                <a:ea typeface="Verdana" pitchFamily="34" charset="0"/>
                <a:cs typeface="Verdana" pitchFamily="34" charset="0"/>
              </a:rPr>
              <a:t>in Art</a:t>
            </a:r>
            <a:endParaRPr kumimoji="0" lang="en-US" sz="4400" b="0" i="0" u="none" strike="noStrike" kern="1200" cap="none" spc="0" normalizeH="0" baseline="0" noProof="0" dirty="0">
              <a:ln>
                <a:noFill/>
              </a:ln>
              <a:solidFill>
                <a:srgbClr val="FFFF00"/>
              </a:solidFill>
              <a:effectLst/>
              <a:uLnTx/>
              <a:uFillTx/>
              <a:latin typeface="Verdana" pitchFamily="34" charset="0"/>
              <a:ea typeface="Verdana" pitchFamily="34" charset="0"/>
              <a:cs typeface="Verdana" pitchFamily="34"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0"/>
            <a:ext cx="8229600" cy="1143000"/>
          </a:xfrm>
        </p:spPr>
        <p:txBody>
          <a:bodyPr/>
          <a:lstStyle/>
          <a:p>
            <a:r>
              <a:rPr lang="en-US" sz="4000" dirty="0" smtClean="0">
                <a:solidFill>
                  <a:srgbClr val="FFFF00"/>
                </a:solidFill>
                <a:latin typeface="Verdana" pitchFamily="34" charset="0"/>
                <a:ea typeface="Verdana" pitchFamily="34" charset="0"/>
                <a:cs typeface="Verdana" pitchFamily="34" charset="0"/>
              </a:rPr>
              <a:t>Affirmative Art </a:t>
            </a:r>
            <a:r>
              <a:rPr lang="en-US" sz="2400" dirty="0" smtClean="0">
                <a:solidFill>
                  <a:srgbClr val="FFFF00"/>
                </a:solidFill>
                <a:latin typeface="Verdana" pitchFamily="34" charset="0"/>
                <a:ea typeface="Verdana" pitchFamily="34" charset="0"/>
                <a:cs typeface="Verdana" pitchFamily="34" charset="0"/>
              </a:rPr>
              <a:t>(acceptance, happy art)</a:t>
            </a:r>
            <a:endParaRPr lang="en-US" sz="4000" dirty="0" smtClean="0">
              <a:solidFill>
                <a:srgbClr val="FFFF00"/>
              </a:solidFill>
              <a:latin typeface="Verdana" pitchFamily="34" charset="0"/>
              <a:ea typeface="Verdana" pitchFamily="34" charset="0"/>
              <a:cs typeface="Verdana" pitchFamily="34" charset="0"/>
            </a:endParaRPr>
          </a:p>
        </p:txBody>
      </p:sp>
      <p:pic>
        <p:nvPicPr>
          <p:cNvPr id="2050" name="Picture 2" descr="http://www.nancyrourke.com/paintings/deaf/reallydeaf.jpg"/>
          <p:cNvPicPr>
            <a:picLocks noChangeAspect="1" noChangeArrowheads="1"/>
          </p:cNvPicPr>
          <p:nvPr/>
        </p:nvPicPr>
        <p:blipFill>
          <a:blip r:embed="rId3" cstate="print"/>
          <a:srcRect/>
          <a:stretch>
            <a:fillRect/>
          </a:stretch>
        </p:blipFill>
        <p:spPr bwMode="auto">
          <a:xfrm>
            <a:off x="81735" y="990601"/>
            <a:ext cx="2971800" cy="3791848"/>
          </a:xfrm>
          <a:prstGeom prst="rect">
            <a:avLst/>
          </a:prstGeom>
          <a:noFill/>
        </p:spPr>
      </p:pic>
      <p:pic>
        <p:nvPicPr>
          <p:cNvPr id="2052" name="Picture 4" descr="http://www.nancyrourke.com/paintings/deaf/veditzgeorge.jpg"/>
          <p:cNvPicPr>
            <a:picLocks noChangeAspect="1" noChangeArrowheads="1"/>
          </p:cNvPicPr>
          <p:nvPr/>
        </p:nvPicPr>
        <p:blipFill>
          <a:blip r:embed="rId4" cstate="print"/>
          <a:srcRect/>
          <a:stretch>
            <a:fillRect/>
          </a:stretch>
        </p:blipFill>
        <p:spPr bwMode="auto">
          <a:xfrm>
            <a:off x="3053534" y="990599"/>
            <a:ext cx="3079993" cy="3818426"/>
          </a:xfrm>
          <a:prstGeom prst="rect">
            <a:avLst/>
          </a:prstGeom>
          <a:noFill/>
        </p:spPr>
      </p:pic>
      <p:pic>
        <p:nvPicPr>
          <p:cNvPr id="2054" name="Picture 6" descr="http://www.nancyrourke.com/paintings/deaf/aslprideMED.jpg"/>
          <p:cNvPicPr>
            <a:picLocks noChangeAspect="1" noChangeArrowheads="1"/>
          </p:cNvPicPr>
          <p:nvPr/>
        </p:nvPicPr>
        <p:blipFill>
          <a:blip r:embed="rId5" cstate="print"/>
          <a:srcRect/>
          <a:stretch>
            <a:fillRect/>
          </a:stretch>
        </p:blipFill>
        <p:spPr bwMode="auto">
          <a:xfrm>
            <a:off x="6040998" y="990599"/>
            <a:ext cx="3026802" cy="3810001"/>
          </a:xfrm>
          <a:prstGeom prst="rect">
            <a:avLst/>
          </a:prstGeom>
          <a:noFill/>
        </p:spPr>
      </p:pic>
      <p:sp>
        <p:nvSpPr>
          <p:cNvPr id="8" name="TextBox 7"/>
          <p:cNvSpPr txBox="1"/>
          <p:nvPr/>
        </p:nvSpPr>
        <p:spPr>
          <a:xfrm>
            <a:off x="228600" y="4800600"/>
            <a:ext cx="8915400" cy="646331"/>
          </a:xfrm>
          <a:prstGeom prst="rect">
            <a:avLst/>
          </a:prstGeom>
          <a:noFill/>
        </p:spPr>
        <p:txBody>
          <a:bodyPr wrap="square" rtlCol="0">
            <a:spAutoFit/>
          </a:bodyPr>
          <a:lstStyle/>
          <a:p>
            <a:pPr fontAlgn="base">
              <a:spcBef>
                <a:spcPct val="0"/>
              </a:spcBef>
              <a:spcAft>
                <a:spcPct val="0"/>
              </a:spcAft>
            </a:pPr>
            <a:r>
              <a:rPr lang="en-US" sz="2000" b="1" dirty="0" smtClean="0">
                <a:solidFill>
                  <a:srgbClr val="FFFF00"/>
                </a:solidFill>
                <a:latin typeface="Verdana" pitchFamily="34" charset="0"/>
                <a:ea typeface="Verdana" pitchFamily="34" charset="0"/>
                <a:cs typeface="Verdana" pitchFamily="34" charset="0"/>
              </a:rPr>
              <a:t>Acceptance</a:t>
            </a:r>
            <a:r>
              <a:rPr lang="en-US" sz="1600" dirty="0" smtClean="0">
                <a:solidFill>
                  <a:prstClr val="white"/>
                </a:solidFill>
                <a:latin typeface="Verdana" pitchFamily="34" charset="0"/>
                <a:ea typeface="Verdana" pitchFamily="34" charset="0"/>
                <a:cs typeface="Verdana" pitchFamily="34" charset="0"/>
              </a:rPr>
              <a:t>                  </a:t>
            </a:r>
            <a:r>
              <a:rPr lang="en-US" sz="2000" b="1" dirty="0" smtClean="0">
                <a:solidFill>
                  <a:srgbClr val="FFFF00"/>
                </a:solidFill>
                <a:latin typeface="Verdana" pitchFamily="34" charset="0"/>
                <a:ea typeface="Verdana" pitchFamily="34" charset="0"/>
                <a:cs typeface="Verdana" pitchFamily="34" charset="0"/>
              </a:rPr>
              <a:t>Deaf History</a:t>
            </a:r>
            <a:r>
              <a:rPr lang="en-US" sz="1600" dirty="0" smtClean="0">
                <a:solidFill>
                  <a:prstClr val="white"/>
                </a:solidFill>
                <a:latin typeface="Verdana" pitchFamily="34" charset="0"/>
                <a:ea typeface="Verdana" pitchFamily="34" charset="0"/>
                <a:cs typeface="Verdana" pitchFamily="34" charset="0"/>
              </a:rPr>
              <a:t>                 </a:t>
            </a:r>
            <a:r>
              <a:rPr lang="en-US" sz="2000" b="1" dirty="0" smtClean="0">
                <a:solidFill>
                  <a:srgbClr val="FFFF00"/>
                </a:solidFill>
                <a:latin typeface="Verdana" pitchFamily="34" charset="0"/>
                <a:ea typeface="Verdana" pitchFamily="34" charset="0"/>
                <a:cs typeface="Verdana" pitchFamily="34" charset="0"/>
              </a:rPr>
              <a:t>ASL</a:t>
            </a:r>
            <a:endParaRPr lang="en-US" sz="1600" b="1" dirty="0" smtClean="0">
              <a:solidFill>
                <a:srgbClr val="FFFF00"/>
              </a:solidFill>
              <a:latin typeface="Verdana" pitchFamily="34" charset="0"/>
              <a:ea typeface="Verdana" pitchFamily="34" charset="0"/>
              <a:cs typeface="Verdana" pitchFamily="34" charset="0"/>
            </a:endParaRPr>
          </a:p>
          <a:p>
            <a:pPr fontAlgn="base">
              <a:spcBef>
                <a:spcPct val="0"/>
              </a:spcBef>
              <a:spcAft>
                <a:spcPct val="0"/>
              </a:spcAft>
            </a:pPr>
            <a:r>
              <a:rPr lang="en-US" sz="1600" dirty="0" smtClean="0">
                <a:solidFill>
                  <a:prstClr val="white"/>
                </a:solidFill>
                <a:latin typeface="Verdana" pitchFamily="34" charset="0"/>
                <a:ea typeface="Verdana" pitchFamily="34" charset="0"/>
                <a:cs typeface="Verdana" pitchFamily="34" charset="0"/>
              </a:rPr>
              <a:t>This is who I am.                This is George </a:t>
            </a:r>
            <a:r>
              <a:rPr lang="en-US" sz="1600" dirty="0" err="1" smtClean="0">
                <a:solidFill>
                  <a:prstClr val="white"/>
                </a:solidFill>
                <a:latin typeface="Verdana" pitchFamily="34" charset="0"/>
                <a:ea typeface="Verdana" pitchFamily="34" charset="0"/>
                <a:cs typeface="Verdana" pitchFamily="34" charset="0"/>
              </a:rPr>
              <a:t>Veditz</a:t>
            </a:r>
            <a:r>
              <a:rPr lang="en-US" sz="1600" dirty="0" smtClean="0">
                <a:solidFill>
                  <a:prstClr val="white"/>
                </a:solidFill>
                <a:latin typeface="Verdana" pitchFamily="34" charset="0"/>
                <a:ea typeface="Verdana" pitchFamily="34" charset="0"/>
                <a:cs typeface="Verdana" pitchFamily="34" charset="0"/>
              </a:rPr>
              <a:t>.          This is our visual language.</a:t>
            </a:r>
            <a:endParaRPr lang="en-US" sz="1600" dirty="0">
              <a:solidFill>
                <a:prstClr val="white"/>
              </a:solidFill>
              <a:latin typeface="Verdana" pitchFamily="34" charset="0"/>
              <a:ea typeface="Verdana" pitchFamily="34" charset="0"/>
              <a:cs typeface="Verdana" pitchFamily="34" charset="0"/>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0"/>
            <a:ext cx="8229600" cy="1143000"/>
          </a:xfrm>
        </p:spPr>
        <p:txBody>
          <a:bodyPr/>
          <a:lstStyle/>
          <a:p>
            <a:r>
              <a:rPr lang="en-US" sz="4000" dirty="0" smtClean="0">
                <a:solidFill>
                  <a:srgbClr val="FFFF00"/>
                </a:solidFill>
                <a:latin typeface="Verdana" pitchFamily="34" charset="0"/>
                <a:ea typeface="Verdana" pitchFamily="34" charset="0"/>
                <a:cs typeface="Verdana" pitchFamily="34" charset="0"/>
              </a:rPr>
              <a:t>Resistance Art </a:t>
            </a:r>
            <a:r>
              <a:rPr lang="en-US" sz="2400" dirty="0" smtClean="0">
                <a:solidFill>
                  <a:srgbClr val="FFFF00"/>
                </a:solidFill>
                <a:latin typeface="Verdana" pitchFamily="34" charset="0"/>
                <a:ea typeface="Verdana" pitchFamily="34" charset="0"/>
                <a:cs typeface="Verdana" pitchFamily="34" charset="0"/>
              </a:rPr>
              <a:t>(political, angry art)</a:t>
            </a:r>
            <a:endParaRPr lang="en-US" sz="4000" dirty="0" smtClean="0">
              <a:solidFill>
                <a:srgbClr val="FFFF00"/>
              </a:solidFill>
              <a:latin typeface="Verdana" pitchFamily="34" charset="0"/>
              <a:ea typeface="Verdana" pitchFamily="34" charset="0"/>
              <a:cs typeface="Verdana" pitchFamily="34" charset="0"/>
            </a:endParaRPr>
          </a:p>
        </p:txBody>
      </p:sp>
      <p:sp>
        <p:nvSpPr>
          <p:cNvPr id="8" name="TextBox 7"/>
          <p:cNvSpPr txBox="1"/>
          <p:nvPr/>
        </p:nvSpPr>
        <p:spPr>
          <a:xfrm>
            <a:off x="152400" y="4800600"/>
            <a:ext cx="8991600" cy="400110"/>
          </a:xfrm>
          <a:prstGeom prst="rect">
            <a:avLst/>
          </a:prstGeom>
          <a:noFill/>
        </p:spPr>
        <p:txBody>
          <a:bodyPr wrap="square" rtlCol="0">
            <a:spAutoFit/>
          </a:bodyPr>
          <a:lstStyle/>
          <a:p>
            <a:pPr fontAlgn="base">
              <a:spcBef>
                <a:spcPct val="0"/>
              </a:spcBef>
              <a:spcAft>
                <a:spcPct val="0"/>
              </a:spcAft>
            </a:pPr>
            <a:r>
              <a:rPr lang="en-US" sz="2000" b="1" dirty="0" err="1" smtClean="0">
                <a:solidFill>
                  <a:srgbClr val="FFFF00"/>
                </a:solidFill>
                <a:latin typeface="Verdana" pitchFamily="34" charset="0"/>
                <a:ea typeface="Verdana" pitchFamily="34" charset="0"/>
                <a:cs typeface="Verdana" pitchFamily="34" charset="0"/>
              </a:rPr>
              <a:t>Audism</a:t>
            </a:r>
            <a:r>
              <a:rPr lang="en-US" sz="2000" b="1" dirty="0" smtClean="0">
                <a:solidFill>
                  <a:srgbClr val="FFFF00"/>
                </a:solidFill>
                <a:latin typeface="Verdana" pitchFamily="34" charset="0"/>
                <a:ea typeface="Verdana" pitchFamily="34" charset="0"/>
                <a:cs typeface="Verdana" pitchFamily="34" charset="0"/>
              </a:rPr>
              <a:t>                     Colonialism                </a:t>
            </a:r>
            <a:r>
              <a:rPr lang="en-US" b="1" dirty="0" smtClean="0">
                <a:solidFill>
                  <a:srgbClr val="FFFF00"/>
                </a:solidFill>
                <a:latin typeface="Verdana" pitchFamily="34" charset="0"/>
                <a:ea typeface="Verdana" pitchFamily="34" charset="0"/>
                <a:cs typeface="Verdana" pitchFamily="34" charset="0"/>
              </a:rPr>
              <a:t>Linguistic controversy </a:t>
            </a:r>
            <a:endParaRPr lang="en-US" b="1" dirty="0">
              <a:solidFill>
                <a:srgbClr val="FFFF00"/>
              </a:solidFill>
              <a:latin typeface="Verdana" pitchFamily="34" charset="0"/>
              <a:ea typeface="Verdana" pitchFamily="34" charset="0"/>
              <a:cs typeface="Verdana" pitchFamily="34" charset="0"/>
            </a:endParaRPr>
          </a:p>
        </p:txBody>
      </p:sp>
      <p:pic>
        <p:nvPicPr>
          <p:cNvPr id="201730" name="Picture 2" descr="http://www.nancyrourke.com/paintings/deaf/audismv2.jpg"/>
          <p:cNvPicPr>
            <a:picLocks noChangeAspect="1" noChangeArrowheads="1"/>
          </p:cNvPicPr>
          <p:nvPr/>
        </p:nvPicPr>
        <p:blipFill>
          <a:blip r:embed="rId3" cstate="print"/>
          <a:srcRect/>
          <a:stretch>
            <a:fillRect/>
          </a:stretch>
        </p:blipFill>
        <p:spPr bwMode="auto">
          <a:xfrm>
            <a:off x="96676" y="990600"/>
            <a:ext cx="2992892" cy="3810000"/>
          </a:xfrm>
          <a:prstGeom prst="rect">
            <a:avLst/>
          </a:prstGeom>
          <a:noFill/>
        </p:spPr>
      </p:pic>
      <p:pic>
        <p:nvPicPr>
          <p:cNvPr id="201732" name="Picture 4" descr="http://www.nancyrourke.com/paintings/deaf/colonalization2MED.jpg"/>
          <p:cNvPicPr>
            <a:picLocks noChangeAspect="1" noChangeArrowheads="1"/>
          </p:cNvPicPr>
          <p:nvPr/>
        </p:nvPicPr>
        <p:blipFill>
          <a:blip r:embed="rId4" cstate="print"/>
          <a:srcRect/>
          <a:stretch>
            <a:fillRect/>
          </a:stretch>
        </p:blipFill>
        <p:spPr bwMode="auto">
          <a:xfrm>
            <a:off x="3048000" y="990600"/>
            <a:ext cx="3043207" cy="3810000"/>
          </a:xfrm>
          <a:prstGeom prst="rect">
            <a:avLst/>
          </a:prstGeom>
          <a:noFill/>
        </p:spPr>
      </p:pic>
      <p:pic>
        <p:nvPicPr>
          <p:cNvPr id="201734" name="Picture 6" descr="http://www.nancyrourke.com/paintings/deaf/aslhungerMED.jpg"/>
          <p:cNvPicPr>
            <a:picLocks noChangeAspect="1" noChangeArrowheads="1"/>
          </p:cNvPicPr>
          <p:nvPr/>
        </p:nvPicPr>
        <p:blipFill>
          <a:blip r:embed="rId5" cstate="print"/>
          <a:srcRect/>
          <a:stretch>
            <a:fillRect/>
          </a:stretch>
        </p:blipFill>
        <p:spPr bwMode="auto">
          <a:xfrm>
            <a:off x="6096000" y="973691"/>
            <a:ext cx="2971800" cy="3817384"/>
          </a:xfrm>
          <a:prstGeom prst="rect">
            <a:avLst/>
          </a:prstGeom>
          <a:noFill/>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0"/>
            <a:ext cx="9144000" cy="1143000"/>
          </a:xfrm>
        </p:spPr>
        <p:txBody>
          <a:bodyPr/>
          <a:lstStyle/>
          <a:p>
            <a:r>
              <a:rPr lang="en-US" sz="4000" dirty="0" smtClean="0">
                <a:solidFill>
                  <a:srgbClr val="FFFF00"/>
                </a:solidFill>
                <a:latin typeface="Verdana" pitchFamily="34" charset="0"/>
                <a:ea typeface="Verdana" pitchFamily="34" charset="0"/>
                <a:cs typeface="Verdana" pitchFamily="34" charset="0"/>
              </a:rPr>
              <a:t>Liberation Art </a:t>
            </a:r>
            <a:r>
              <a:rPr lang="en-US" sz="2000" dirty="0" smtClean="0">
                <a:solidFill>
                  <a:srgbClr val="FFFF00"/>
                </a:solidFill>
                <a:latin typeface="Verdana" pitchFamily="34" charset="0"/>
                <a:ea typeface="Verdana" pitchFamily="34" charset="0"/>
                <a:cs typeface="Verdana" pitchFamily="34" charset="0"/>
              </a:rPr>
              <a:t>(affirmative &amp; resistance combined)</a:t>
            </a:r>
            <a:endParaRPr lang="en-US" sz="4000" dirty="0" smtClean="0">
              <a:solidFill>
                <a:srgbClr val="FFFF00"/>
              </a:solidFill>
              <a:latin typeface="Verdana" pitchFamily="34" charset="0"/>
              <a:ea typeface="Verdana" pitchFamily="34" charset="0"/>
              <a:cs typeface="Verdana" pitchFamily="34" charset="0"/>
            </a:endParaRPr>
          </a:p>
        </p:txBody>
      </p:sp>
      <p:sp>
        <p:nvSpPr>
          <p:cNvPr id="8" name="TextBox 7"/>
          <p:cNvSpPr txBox="1"/>
          <p:nvPr/>
        </p:nvSpPr>
        <p:spPr>
          <a:xfrm>
            <a:off x="0" y="4495800"/>
            <a:ext cx="8915400" cy="369332"/>
          </a:xfrm>
          <a:prstGeom prst="rect">
            <a:avLst/>
          </a:prstGeom>
          <a:noFill/>
        </p:spPr>
        <p:txBody>
          <a:bodyPr wrap="square" rtlCol="0">
            <a:spAutoFit/>
          </a:bodyPr>
          <a:lstStyle/>
          <a:p>
            <a:pPr fontAlgn="base">
              <a:spcBef>
                <a:spcPct val="0"/>
              </a:spcBef>
              <a:spcAft>
                <a:spcPct val="0"/>
              </a:spcAft>
            </a:pPr>
            <a:r>
              <a:rPr lang="en-US" dirty="0" smtClean="0">
                <a:solidFill>
                  <a:prstClr val="white"/>
                </a:solidFill>
                <a:latin typeface="Verdana" pitchFamily="34" charset="0"/>
                <a:ea typeface="Verdana" pitchFamily="34" charset="0"/>
                <a:cs typeface="Verdana" pitchFamily="34" charset="0"/>
              </a:rPr>
              <a:t>  </a:t>
            </a:r>
            <a:r>
              <a:rPr lang="en-US" sz="1600" b="1" dirty="0" smtClean="0">
                <a:latin typeface="Verdana" pitchFamily="34" charset="0"/>
                <a:ea typeface="Verdana" pitchFamily="34" charset="0"/>
                <a:cs typeface="Verdana" pitchFamily="34" charset="0"/>
              </a:rPr>
              <a:t>We Came, We Saw, We Conquered          ASL Thrives</a:t>
            </a:r>
            <a:endParaRPr lang="en-US" sz="1600" b="1" dirty="0">
              <a:latin typeface="Verdana" pitchFamily="34" charset="0"/>
              <a:ea typeface="Verdana" pitchFamily="34" charset="0"/>
              <a:cs typeface="Verdana" pitchFamily="34" charset="0"/>
            </a:endParaRPr>
          </a:p>
        </p:txBody>
      </p:sp>
      <p:pic>
        <p:nvPicPr>
          <p:cNvPr id="116738" name="Picture 2" descr="http://www.nancyrourke.com/paintings/deaf/aslconquerMED.jpg"/>
          <p:cNvPicPr>
            <a:picLocks noChangeAspect="1" noChangeArrowheads="1"/>
          </p:cNvPicPr>
          <p:nvPr/>
        </p:nvPicPr>
        <p:blipFill>
          <a:blip r:embed="rId3" cstate="print"/>
          <a:srcRect/>
          <a:stretch>
            <a:fillRect/>
          </a:stretch>
        </p:blipFill>
        <p:spPr bwMode="auto">
          <a:xfrm>
            <a:off x="228600" y="1447800"/>
            <a:ext cx="3962400" cy="3017609"/>
          </a:xfrm>
          <a:prstGeom prst="rect">
            <a:avLst/>
          </a:prstGeom>
          <a:noFill/>
        </p:spPr>
      </p:pic>
      <p:pic>
        <p:nvPicPr>
          <p:cNvPr id="116740" name="Picture 4" descr="http://www.nancyrourke.com/paintings/deaf/aslthrivesMED.jpg"/>
          <p:cNvPicPr>
            <a:picLocks noChangeAspect="1" noChangeArrowheads="1"/>
          </p:cNvPicPr>
          <p:nvPr/>
        </p:nvPicPr>
        <p:blipFill>
          <a:blip r:embed="rId4" cstate="print"/>
          <a:srcRect/>
          <a:stretch>
            <a:fillRect/>
          </a:stretch>
        </p:blipFill>
        <p:spPr bwMode="auto">
          <a:xfrm>
            <a:off x="4876800" y="1447800"/>
            <a:ext cx="4075043" cy="3048000"/>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p:nvPr/>
        </p:nvSpPr>
        <p:spPr>
          <a:xfrm>
            <a:off x="0" y="0"/>
            <a:ext cx="9144000" cy="646331"/>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dirty="0" smtClean="0">
                <a:solidFill>
                  <a:srgbClr val="FFE947"/>
                </a:solidFill>
                <a:uFillTx/>
                <a:latin typeface="Verdana" pitchFamily="34" charset="0"/>
                <a:ea typeface="Verdana" pitchFamily="34" charset="0"/>
                <a:cs typeface="Verdana" pitchFamily="34" charset="0"/>
              </a:rPr>
              <a:t>My </a:t>
            </a:r>
            <a:r>
              <a:rPr lang="en-US" sz="3600" dirty="0" smtClean="0">
                <a:solidFill>
                  <a:srgbClr val="FFE947"/>
                </a:solidFill>
                <a:latin typeface="Verdana" pitchFamily="34" charset="0"/>
                <a:ea typeface="Verdana" pitchFamily="34" charset="0"/>
                <a:cs typeface="Verdana" pitchFamily="34" charset="0"/>
              </a:rPr>
              <a:t>palette</a:t>
            </a:r>
            <a:endParaRPr lang="en-US" sz="1400" b="0" i="0" u="none" strike="noStrike" kern="1200" cap="none" spc="0" baseline="0" dirty="0">
              <a:solidFill>
                <a:srgbClr val="FFFFFF"/>
              </a:solidFill>
              <a:uFillTx/>
              <a:latin typeface="Verdana" pitchFamily="34" charset="0"/>
              <a:ea typeface="Verdana" pitchFamily="34" charset="0"/>
              <a:cs typeface="Verdana" pitchFamily="34" charset="0"/>
            </a:endParaRPr>
          </a:p>
        </p:txBody>
      </p:sp>
      <p:pic>
        <p:nvPicPr>
          <p:cNvPr id="6" name="Picture 5" descr="studio1.jpg"/>
          <p:cNvPicPr>
            <a:picLocks noChangeAspect="1"/>
          </p:cNvPicPr>
          <p:nvPr/>
        </p:nvPicPr>
        <p:blipFill>
          <a:blip r:embed="rId2" cstate="print"/>
          <a:stretch>
            <a:fillRect/>
          </a:stretch>
        </p:blipFill>
        <p:spPr>
          <a:xfrm>
            <a:off x="452120" y="665480"/>
            <a:ext cx="8239760" cy="6116320"/>
          </a:xfrm>
          <a:prstGeom prst="rect">
            <a:avLst/>
          </a:prstGeo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Content Placeholder 2"/>
          <p:cNvSpPr txBox="1"/>
          <p:nvPr/>
        </p:nvSpPr>
        <p:spPr>
          <a:xfrm>
            <a:off x="762000" y="1447804"/>
            <a:ext cx="8762996" cy="4876796"/>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800"/>
              </a:spcBef>
              <a:spcAft>
                <a:spcPts val="0"/>
              </a:spcAft>
              <a:buAutoNum type="arabicPeriod"/>
              <a:tabLst/>
              <a:defRPr sz="1800" b="0" i="0" u="none" strike="noStrike" kern="0" cap="none" spc="0" baseline="0">
                <a:solidFill>
                  <a:srgbClr val="000000"/>
                </a:solidFill>
                <a:uFillTx/>
              </a:defRPr>
            </a:pPr>
            <a:r>
              <a:rPr lang="en-US" sz="3200" b="0" i="0" u="none" strike="noStrike" kern="1200" cap="none" spc="0" baseline="0" dirty="0" smtClean="0">
                <a:solidFill>
                  <a:srgbClr val="FFE951"/>
                </a:solidFill>
                <a:uFillTx/>
                <a:latin typeface="Verdana" pitchFamily="34" charset="0"/>
                <a:ea typeface="Verdana" pitchFamily="34" charset="0"/>
                <a:cs typeface="Verdana" pitchFamily="34" charset="0"/>
              </a:rPr>
              <a:t>Fauvism </a:t>
            </a:r>
            <a:r>
              <a:rPr lang="en-US" sz="3200" b="0" i="0" u="none" strike="noStrike" kern="1200" cap="none" spc="0" baseline="0" dirty="0">
                <a:solidFill>
                  <a:srgbClr val="FFE951"/>
                </a:solidFill>
                <a:uFillTx/>
                <a:latin typeface="Verdana" pitchFamily="34" charset="0"/>
                <a:ea typeface="Verdana" pitchFamily="34" charset="0"/>
                <a:cs typeface="Verdana" pitchFamily="34" charset="0"/>
              </a:rPr>
              <a:t>Movement- </a:t>
            </a:r>
            <a:br>
              <a:rPr lang="en-US" sz="3200" b="0" i="0" u="none" strike="noStrike" kern="1200" cap="none" spc="0" baseline="0" dirty="0">
                <a:solidFill>
                  <a:srgbClr val="FFE951"/>
                </a:solidFill>
                <a:uFillTx/>
                <a:latin typeface="Verdana" pitchFamily="34" charset="0"/>
                <a:ea typeface="Verdana" pitchFamily="34" charset="0"/>
                <a:cs typeface="Verdana" pitchFamily="34" charset="0"/>
              </a:rPr>
            </a:br>
            <a:r>
              <a:rPr lang="en-US" sz="2000" b="0" i="0" u="none" strike="noStrike" kern="1200" cap="none" spc="0" baseline="0" dirty="0">
                <a:solidFill>
                  <a:srgbClr val="FFFFFF"/>
                </a:solidFill>
                <a:uFillTx/>
                <a:latin typeface="Verdana" pitchFamily="34" charset="0"/>
                <a:ea typeface="Verdana" pitchFamily="34" charset="0"/>
                <a:cs typeface="Verdana" pitchFamily="34" charset="0"/>
              </a:rPr>
              <a:t>Henri Matisse, Andre Derain and Maurice de Vlaminck</a:t>
            </a:r>
            <a:r>
              <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rPr>
              <a:t>.</a:t>
            </a:r>
          </a:p>
          <a:p>
            <a:pPr marL="457200" marR="0" lvl="0" indent="-457200" algn="l" defTabSz="914400" rtl="0" fontAlgn="auto" hangingPunct="0">
              <a:lnSpc>
                <a:spcPct val="100000"/>
              </a:lnSpc>
              <a:spcBef>
                <a:spcPts val="800"/>
              </a:spcBef>
              <a:spcAft>
                <a:spcPts val="0"/>
              </a:spcAft>
              <a:buAutoNum type="arabicPeriod"/>
              <a:tabLst/>
              <a:defRPr sz="1800" b="0" i="0" u="none" strike="noStrike" kern="0" cap="none" spc="0" baseline="0">
                <a:solidFill>
                  <a:srgbClr val="000000"/>
                </a:solidFill>
                <a:uFillTx/>
              </a:defRPr>
            </a:pPr>
            <a:endParaRPr lang="en-US" sz="2000" dirty="0" smtClean="0">
              <a:solidFill>
                <a:srgbClr val="FFFFFF"/>
              </a:solidFill>
              <a:latin typeface="Verdana" pitchFamily="34" charset="0"/>
              <a:ea typeface="Verdana" pitchFamily="34" charset="0"/>
              <a:cs typeface="Verdana" pitchFamily="34" charset="0"/>
            </a:endParaRPr>
          </a:p>
          <a:p>
            <a:pPr marL="457200" marR="0" lvl="0" indent="-457200" algn="l" defTabSz="914400" rtl="0" fontAlgn="auto" hangingPunct="0">
              <a:lnSpc>
                <a:spcPct val="100000"/>
              </a:lnSpc>
              <a:spcBef>
                <a:spcPts val="800"/>
              </a:spcBef>
              <a:spcAft>
                <a:spcPts val="0"/>
              </a:spcAft>
              <a:buAutoNum type="arabicPeriod"/>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FFFFFF"/>
                </a:solidFill>
                <a:uFillTx/>
                <a:latin typeface="Verdana" pitchFamily="34" charset="0"/>
                <a:ea typeface="Verdana" pitchFamily="34" charset="0"/>
                <a:cs typeface="Verdana" pitchFamily="34" charset="0"/>
              </a:rPr>
              <a:t>     </a:t>
            </a:r>
            <a:r>
              <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rPr>
              <a:t/>
            </a:r>
            <a:br>
              <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rPr>
            </a:br>
            <a:r>
              <a:rPr lang="en-US" sz="2800" b="0" i="0" u="none" strike="noStrike" kern="1200" cap="none" spc="0" baseline="0" dirty="0">
                <a:solidFill>
                  <a:srgbClr val="FFFFFF"/>
                </a:solidFill>
                <a:uFillTx/>
                <a:latin typeface="Verdana" pitchFamily="34" charset="0"/>
                <a:ea typeface="Verdana" pitchFamily="34" charset="0"/>
                <a:cs typeface="Verdana" pitchFamily="34" charset="0"/>
              </a:rPr>
              <a:t/>
            </a:r>
            <a:br>
              <a:rPr lang="en-US" sz="2800" b="0" i="0" u="none" strike="noStrike" kern="1200" cap="none" spc="0" baseline="0" dirty="0">
                <a:solidFill>
                  <a:srgbClr val="FFFFFF"/>
                </a:solidFill>
                <a:uFillTx/>
                <a:latin typeface="Verdana" pitchFamily="34" charset="0"/>
                <a:ea typeface="Verdana" pitchFamily="34" charset="0"/>
                <a:cs typeface="Verdana" pitchFamily="34" charset="0"/>
              </a:rPr>
            </a:br>
            <a:endParaRPr lang="en-US" sz="2800" b="0" i="0" u="none" strike="noStrike" kern="1200" cap="none" spc="0" baseline="0" dirty="0">
              <a:solidFill>
                <a:srgbClr val="FFFFFF"/>
              </a:solidFill>
              <a:uFillTx/>
              <a:latin typeface="Verdana" pitchFamily="34" charset="0"/>
              <a:ea typeface="Verdana" pitchFamily="34" charset="0"/>
              <a:cs typeface="Verdana" pitchFamily="34" charset="0"/>
            </a:endParaRPr>
          </a:p>
        </p:txBody>
      </p:sp>
      <p:sp>
        <p:nvSpPr>
          <p:cNvPr id="3" name="Title 1"/>
          <p:cNvSpPr txBox="1">
            <a:spLocks noGrp="1"/>
          </p:cNvSpPr>
          <p:nvPr>
            <p:ph type="title"/>
          </p:nvPr>
        </p:nvSpPr>
        <p:spPr>
          <a:xfrm>
            <a:off x="457200" y="0"/>
            <a:ext cx="8229600" cy="1143000"/>
          </a:xfrm>
        </p:spPr>
        <p:txBody>
          <a:bodyPr/>
          <a:lstStyle/>
          <a:p>
            <a:pPr lvl="0"/>
            <a:r>
              <a:rPr lang="en-US" dirty="0">
                <a:solidFill>
                  <a:srgbClr val="FFE951"/>
                </a:solidFill>
                <a:latin typeface="Verdana" pitchFamily="34" charset="0"/>
                <a:ea typeface="Verdana" pitchFamily="34" charset="0"/>
                <a:cs typeface="Verdana" pitchFamily="34" charset="0"/>
              </a:rPr>
              <a:t>Who were My Influences?</a:t>
            </a:r>
          </a:p>
        </p:txBody>
      </p:sp>
      <p:pic>
        <p:nvPicPr>
          <p:cNvPr id="4" name="Picture 3" descr="henrimatisseMED.jpg"/>
          <p:cNvPicPr>
            <a:picLocks noChangeAspect="1"/>
          </p:cNvPicPr>
          <p:nvPr/>
        </p:nvPicPr>
        <p:blipFill>
          <a:blip r:embed="rId3" cstate="print"/>
          <a:srcRect/>
          <a:stretch>
            <a:fillRect/>
          </a:stretch>
        </p:blipFill>
        <p:spPr>
          <a:xfrm>
            <a:off x="1219200" y="2438400"/>
            <a:ext cx="2286000" cy="3039438"/>
          </a:xfrm>
          <a:prstGeom prst="rect">
            <a:avLst/>
          </a:prstGeom>
          <a:noFill/>
          <a:ln>
            <a:noFill/>
          </a:ln>
        </p:spPr>
      </p:pic>
      <p:pic>
        <p:nvPicPr>
          <p:cNvPr id="5" name="Picture 3" descr="andrederainMED.jpg"/>
          <p:cNvPicPr>
            <a:picLocks noChangeAspect="1"/>
          </p:cNvPicPr>
          <p:nvPr/>
        </p:nvPicPr>
        <p:blipFill>
          <a:blip r:embed="rId4" cstate="print"/>
          <a:srcRect/>
          <a:stretch>
            <a:fillRect/>
          </a:stretch>
        </p:blipFill>
        <p:spPr>
          <a:xfrm>
            <a:off x="3505200" y="2438400"/>
            <a:ext cx="2349733" cy="3047996"/>
          </a:xfrm>
          <a:prstGeom prst="rect">
            <a:avLst/>
          </a:prstGeom>
          <a:noFill/>
          <a:ln>
            <a:noFill/>
          </a:ln>
        </p:spPr>
      </p:pic>
      <p:pic>
        <p:nvPicPr>
          <p:cNvPr id="6" name="Picture 3" descr="mauricevlaminckMED.jpg"/>
          <p:cNvPicPr>
            <a:picLocks noChangeAspect="1"/>
          </p:cNvPicPr>
          <p:nvPr/>
        </p:nvPicPr>
        <p:blipFill>
          <a:blip r:embed="rId5" cstate="print"/>
          <a:srcRect/>
          <a:stretch>
            <a:fillRect/>
          </a:stretch>
        </p:blipFill>
        <p:spPr>
          <a:xfrm>
            <a:off x="5853114" y="2438400"/>
            <a:ext cx="2349495" cy="3047996"/>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Content Placeholder 2"/>
          <p:cNvSpPr txBox="1"/>
          <p:nvPr/>
        </p:nvSpPr>
        <p:spPr>
          <a:xfrm>
            <a:off x="381003" y="1143000"/>
            <a:ext cx="8762996" cy="4876796"/>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FFE951"/>
                </a:solidFill>
                <a:uFillTx/>
                <a:latin typeface="Verdana" pitchFamily="34" charset="0"/>
                <a:ea typeface="Verdana" pitchFamily="34" charset="0"/>
                <a:cs typeface="Verdana" pitchFamily="34" charset="0"/>
              </a:rPr>
              <a:t>2. Harlem Renaissance Movement- </a:t>
            </a:r>
            <a:br>
              <a:rPr lang="en-US" sz="2400" b="0" i="0" u="none" strike="noStrike" kern="1200" cap="none" spc="0" baseline="0" dirty="0">
                <a:solidFill>
                  <a:srgbClr val="FFE951"/>
                </a:solidFill>
                <a:uFillTx/>
                <a:latin typeface="Verdana" pitchFamily="34" charset="0"/>
                <a:ea typeface="Verdana" pitchFamily="34" charset="0"/>
                <a:cs typeface="Verdana" pitchFamily="34" charset="0"/>
              </a:rPr>
            </a:br>
            <a:r>
              <a:rPr lang="en-US" sz="2000" b="0" i="0" u="none" strike="noStrike" kern="1200" cap="none" spc="0" baseline="0" dirty="0">
                <a:solidFill>
                  <a:srgbClr val="FFFFFF"/>
                </a:solidFill>
                <a:uFillTx/>
                <a:latin typeface="Verdana" pitchFamily="34" charset="0"/>
                <a:ea typeface="Verdana" pitchFamily="34" charset="0"/>
                <a:cs typeface="Verdana" pitchFamily="34" charset="0"/>
              </a:rPr>
              <a:t> Jacob Lawrence</a:t>
            </a: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dirty="0" smtClean="0">
              <a:solidFill>
                <a:srgbClr val="FFFFFF"/>
              </a:solidFill>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FFFFFF"/>
                </a:solidFill>
                <a:uFillTx/>
                <a:latin typeface="Verdana" pitchFamily="34" charset="0"/>
                <a:ea typeface="Verdana" pitchFamily="34" charset="0"/>
                <a:cs typeface="Verdana" pitchFamily="34" charset="0"/>
              </a:rPr>
              <a:t/>
            </a:r>
            <a:br>
              <a:rPr lang="en-US" sz="2000" b="0" i="0" u="none" strike="noStrike" kern="1200" cap="none" spc="0" baseline="0" dirty="0">
                <a:solidFill>
                  <a:srgbClr val="FFFFFF"/>
                </a:solidFill>
                <a:uFillTx/>
                <a:latin typeface="Verdana" pitchFamily="34" charset="0"/>
                <a:ea typeface="Verdana" pitchFamily="34" charset="0"/>
                <a:cs typeface="Verdana" pitchFamily="34" charset="0"/>
              </a:rPr>
            </a:b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p:txBody>
      </p:sp>
      <p:sp>
        <p:nvSpPr>
          <p:cNvPr id="3" name="Title 1"/>
          <p:cNvSpPr txBox="1">
            <a:spLocks noGrp="1"/>
          </p:cNvSpPr>
          <p:nvPr>
            <p:ph type="title"/>
          </p:nvPr>
        </p:nvSpPr>
        <p:spPr>
          <a:xfrm>
            <a:off x="457200" y="0"/>
            <a:ext cx="8229600" cy="1143000"/>
          </a:xfrm>
        </p:spPr>
        <p:txBody>
          <a:bodyPr/>
          <a:lstStyle/>
          <a:p>
            <a:pPr lvl="0"/>
            <a:r>
              <a:rPr lang="en-US" dirty="0">
                <a:solidFill>
                  <a:srgbClr val="FFE951"/>
                </a:solidFill>
                <a:latin typeface="Verdana" pitchFamily="34" charset="0"/>
                <a:ea typeface="Verdana" pitchFamily="34" charset="0"/>
                <a:cs typeface="Verdana" pitchFamily="34" charset="0"/>
              </a:rPr>
              <a:t>Who were My Influences?</a:t>
            </a:r>
          </a:p>
        </p:txBody>
      </p:sp>
      <p:pic>
        <p:nvPicPr>
          <p:cNvPr id="4" name="Picture 2" descr="http://www.cs.washington.edu/public_files/lawrence-builders-ten.jpg"/>
          <p:cNvPicPr>
            <a:picLocks noChangeAspect="1"/>
          </p:cNvPicPr>
          <p:nvPr/>
        </p:nvPicPr>
        <p:blipFill>
          <a:blip r:embed="rId3" cstate="print"/>
          <a:srcRect/>
          <a:stretch>
            <a:fillRect/>
          </a:stretch>
        </p:blipFill>
        <p:spPr>
          <a:xfrm>
            <a:off x="838203" y="2133596"/>
            <a:ext cx="4600757" cy="3047996"/>
          </a:xfrm>
          <a:prstGeom prst="rect">
            <a:avLst/>
          </a:prstGeom>
          <a:noFill/>
          <a:ln>
            <a:noFill/>
          </a:ln>
        </p:spPr>
      </p:pic>
      <p:pic>
        <p:nvPicPr>
          <p:cNvPr id="5" name="Picture 2" descr="http://www.biography.com/imported/images/Biography/Images/Profiles/L/Jacob-Lawrence-9375562-1-402.jpg"/>
          <p:cNvPicPr>
            <a:picLocks noChangeAspect="1"/>
          </p:cNvPicPr>
          <p:nvPr/>
        </p:nvPicPr>
        <p:blipFill>
          <a:blip r:embed="rId4" cstate="print"/>
          <a:srcRect/>
          <a:stretch>
            <a:fillRect/>
          </a:stretch>
        </p:blipFill>
        <p:spPr>
          <a:xfrm>
            <a:off x="5486400" y="2133596"/>
            <a:ext cx="3047996" cy="3047996"/>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Content Placeholder 2"/>
          <p:cNvSpPr txBox="1"/>
          <p:nvPr/>
        </p:nvSpPr>
        <p:spPr>
          <a:xfrm>
            <a:off x="381003" y="1143000"/>
            <a:ext cx="9601200" cy="4876796"/>
          </a:xfrm>
          <a:prstGeom prst="rect">
            <a:avLst/>
          </a:prstGeom>
          <a:noFill/>
          <a:ln>
            <a:noFill/>
          </a:ln>
        </p:spPr>
        <p:txBody>
          <a:bodyPr vert="horz" wrap="square" lIns="91440" tIns="45720" rIns="91440" bIns="45720" anchor="t" anchorCtr="0" compatLnSpc="1"/>
          <a:lstStyle/>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chemeClr val="bg1"/>
                </a:solidFill>
                <a:uFillTx/>
                <a:latin typeface="Verdana" pitchFamily="34" charset="0"/>
                <a:ea typeface="Verdana" pitchFamily="34" charset="0"/>
                <a:cs typeface="Verdana" pitchFamily="34" charset="0"/>
              </a:rPr>
              <a:t>3. Neo-Expressionist Movement- </a:t>
            </a:r>
            <a:r>
              <a:rPr lang="en-US" sz="2400" b="0" i="0" u="none" strike="noStrike" kern="1200" cap="none" spc="0" baseline="0" dirty="0">
                <a:solidFill>
                  <a:srgbClr val="FFE951"/>
                </a:solidFill>
                <a:uFillTx/>
                <a:latin typeface="Verdana" pitchFamily="34" charset="0"/>
                <a:ea typeface="Verdana" pitchFamily="34" charset="0"/>
                <a:cs typeface="Verdana" pitchFamily="34" charset="0"/>
              </a:rPr>
              <a:t/>
            </a:r>
            <a:br>
              <a:rPr lang="en-US" sz="2400" b="0" i="0" u="none" strike="noStrike" kern="1200" cap="none" spc="0" baseline="0" dirty="0">
                <a:solidFill>
                  <a:srgbClr val="FFE951"/>
                </a:solidFill>
                <a:uFillTx/>
                <a:latin typeface="Verdana" pitchFamily="34" charset="0"/>
                <a:ea typeface="Verdana" pitchFamily="34" charset="0"/>
                <a:cs typeface="Verdana" pitchFamily="34" charset="0"/>
              </a:rPr>
            </a:br>
            <a:r>
              <a:rPr lang="en-US" sz="2000" b="0" i="0" u="none" strike="noStrike" kern="1200" cap="none" spc="0" baseline="0" dirty="0">
                <a:solidFill>
                  <a:srgbClr val="FFFFFF"/>
                </a:solidFill>
                <a:uFillTx/>
                <a:latin typeface="Verdana" pitchFamily="34" charset="0"/>
                <a:ea typeface="Verdana" pitchFamily="34" charset="0"/>
                <a:cs typeface="Verdana" pitchFamily="34" charset="0"/>
              </a:rPr>
              <a:t> </a:t>
            </a:r>
            <a:endPar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endParaRPr lang="en-US" sz="2000" dirty="0" smtClean="0">
              <a:solidFill>
                <a:srgbClr val="FFFFFF"/>
              </a:solidFill>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endParaRPr lang="en-US" sz="2000" dirty="0" smtClean="0">
              <a:solidFill>
                <a:srgbClr val="FFFFFF"/>
              </a:solidFill>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endParaRPr lang="en-US" sz="2000" dirty="0" smtClean="0">
              <a:solidFill>
                <a:srgbClr val="FFFFFF"/>
              </a:solidFill>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endParaRPr lang="en-US" sz="2000" dirty="0" smtClean="0">
              <a:solidFill>
                <a:srgbClr val="FFFFFF"/>
              </a:solidFill>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r>
              <a:rPr lang="en-US" sz="2000" kern="0" dirty="0" smtClean="0">
                <a:solidFill>
                  <a:srgbClr val="FFFFFF"/>
                </a:solidFill>
                <a:latin typeface="Verdana" pitchFamily="34" charset="0"/>
                <a:ea typeface="Verdana" pitchFamily="34" charset="0"/>
                <a:cs typeface="Verdana" pitchFamily="34" charset="0"/>
              </a:rPr>
              <a:t>   </a:t>
            </a:r>
            <a:r>
              <a:rPr lang="en-US" sz="2000" b="0" i="0" u="none" strike="noStrike" kern="0" cap="none" spc="0" dirty="0" smtClean="0">
                <a:solidFill>
                  <a:srgbClr val="FFFFFF"/>
                </a:solidFill>
                <a:uFillTx/>
                <a:latin typeface="Verdana" pitchFamily="34" charset="0"/>
                <a:ea typeface="Verdana" pitchFamily="34" charset="0"/>
                <a:cs typeface="Verdana" pitchFamily="34" charset="0"/>
              </a:rPr>
              <a:t>  </a:t>
            </a:r>
            <a:r>
              <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rPr>
              <a:t>Jean </a:t>
            </a:r>
            <a:r>
              <a:rPr lang="en-US" sz="2000" b="0" i="0" u="none" strike="noStrike" kern="1200" cap="none" spc="0" baseline="0" dirty="0">
                <a:solidFill>
                  <a:srgbClr val="FFFFFF"/>
                </a:solidFill>
                <a:uFillTx/>
                <a:latin typeface="Verdana" pitchFamily="34" charset="0"/>
                <a:ea typeface="Verdana" pitchFamily="34" charset="0"/>
                <a:cs typeface="Verdana" pitchFamily="34" charset="0"/>
              </a:rPr>
              <a:t>Michel </a:t>
            </a:r>
            <a:r>
              <a:rPr lang="en-US" sz="2000" b="0" i="0" u="none" strike="noStrike" kern="1200" cap="none" spc="0" baseline="0" dirty="0" err="1">
                <a:solidFill>
                  <a:srgbClr val="FFFFFF"/>
                </a:solidFill>
                <a:uFillTx/>
                <a:latin typeface="Verdana" pitchFamily="34" charset="0"/>
                <a:ea typeface="Verdana" pitchFamily="34" charset="0"/>
                <a:cs typeface="Verdana" pitchFamily="34" charset="0"/>
              </a:rPr>
              <a:t>Basquiat</a:t>
            </a:r>
            <a:r>
              <a:rPr lang="en-US" sz="2000" b="0" i="0" u="none" strike="noStrike" kern="1200" cap="none" spc="0" baseline="0" dirty="0">
                <a:solidFill>
                  <a:srgbClr val="FFFFFF"/>
                </a:solidFill>
                <a:uFillTx/>
                <a:latin typeface="Verdana" pitchFamily="34" charset="0"/>
                <a:ea typeface="Verdana" pitchFamily="34" charset="0"/>
                <a:cs typeface="Verdana" pitchFamily="34" charset="0"/>
              </a:rPr>
              <a:t>  </a:t>
            </a:r>
            <a:r>
              <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rPr>
              <a:t>               Matt </a:t>
            </a:r>
            <a:r>
              <a:rPr lang="en-US" sz="2000" b="0" i="0" u="none" strike="noStrike" kern="1200" cap="none" spc="0" baseline="0" dirty="0" err="1">
                <a:solidFill>
                  <a:srgbClr val="FFFFFF"/>
                </a:solidFill>
                <a:uFillTx/>
                <a:latin typeface="Verdana" pitchFamily="34" charset="0"/>
                <a:ea typeface="Verdana" pitchFamily="34" charset="0"/>
                <a:cs typeface="Verdana" pitchFamily="34" charset="0"/>
              </a:rPr>
              <a:t>Sesow</a:t>
            </a:r>
            <a:r>
              <a:rPr lang="en-US" sz="2000" b="0" i="0" u="none" strike="noStrike" kern="1200" cap="none" spc="0" baseline="0" dirty="0">
                <a:solidFill>
                  <a:srgbClr val="FFFFFF"/>
                </a:solidFill>
                <a:uFillTx/>
                <a:latin typeface="Verdana" pitchFamily="34" charset="0"/>
                <a:ea typeface="Verdana" pitchFamily="34" charset="0"/>
                <a:cs typeface="Verdana" pitchFamily="34" charset="0"/>
              </a:rPr>
              <a:t> </a:t>
            </a: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dirty="0" smtClean="0">
              <a:solidFill>
                <a:srgbClr val="FFFFFF"/>
              </a:solidFill>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smtClean="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SzPct val="100000"/>
              <a:buFont typeface="Arial"/>
              <a:buChar char="•"/>
              <a:tabLst/>
              <a:defRPr sz="1800" b="0" i="0" u="none" strike="noStrike" kern="0" cap="none" spc="0" baseline="0">
                <a:solidFill>
                  <a:srgbClr val="000000"/>
                </a:solidFill>
                <a:uFillTx/>
              </a:defRPr>
            </a:pP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a:p>
            <a:pPr marL="342900" marR="0" lvl="0" indent="-34290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FFFFFF"/>
                </a:solidFill>
                <a:uFillTx/>
                <a:latin typeface="Verdana" pitchFamily="34" charset="0"/>
                <a:ea typeface="Verdana" pitchFamily="34" charset="0"/>
                <a:cs typeface="Verdana" pitchFamily="34" charset="0"/>
              </a:rPr>
              <a:t/>
            </a:r>
            <a:br>
              <a:rPr lang="en-US" sz="2000" b="0" i="0" u="none" strike="noStrike" kern="1200" cap="none" spc="0" baseline="0" dirty="0">
                <a:solidFill>
                  <a:srgbClr val="FFFFFF"/>
                </a:solidFill>
                <a:uFillTx/>
                <a:latin typeface="Verdana" pitchFamily="34" charset="0"/>
                <a:ea typeface="Verdana" pitchFamily="34" charset="0"/>
                <a:cs typeface="Verdana" pitchFamily="34" charset="0"/>
              </a:rPr>
            </a:br>
            <a:endParaRPr lang="en-US" sz="2000" b="0" i="0" u="none" strike="noStrike" kern="1200" cap="none" spc="0" baseline="0" dirty="0">
              <a:solidFill>
                <a:srgbClr val="FFFFFF"/>
              </a:solidFill>
              <a:uFillTx/>
              <a:latin typeface="Verdana" pitchFamily="34" charset="0"/>
              <a:ea typeface="Verdana" pitchFamily="34" charset="0"/>
              <a:cs typeface="Verdana" pitchFamily="34" charset="0"/>
            </a:endParaRPr>
          </a:p>
        </p:txBody>
      </p:sp>
      <p:sp>
        <p:nvSpPr>
          <p:cNvPr id="3" name="Title 1"/>
          <p:cNvSpPr txBox="1">
            <a:spLocks noGrp="1"/>
          </p:cNvSpPr>
          <p:nvPr>
            <p:ph type="title"/>
          </p:nvPr>
        </p:nvSpPr>
        <p:spPr>
          <a:xfrm>
            <a:off x="457200" y="0"/>
            <a:ext cx="8229600" cy="1143000"/>
          </a:xfrm>
        </p:spPr>
        <p:txBody>
          <a:bodyPr/>
          <a:lstStyle/>
          <a:p>
            <a:pPr lvl="0"/>
            <a:r>
              <a:rPr lang="en-US" dirty="0">
                <a:solidFill>
                  <a:srgbClr val="FFFF00"/>
                </a:solidFill>
                <a:latin typeface="Verdana" pitchFamily="34" charset="0"/>
                <a:ea typeface="Verdana" pitchFamily="34" charset="0"/>
                <a:cs typeface="Verdana" pitchFamily="34" charset="0"/>
              </a:rPr>
              <a:t>Who were My Influences?</a:t>
            </a:r>
          </a:p>
        </p:txBody>
      </p:sp>
      <p:pic>
        <p:nvPicPr>
          <p:cNvPr id="4" name="Picture 4"/>
          <p:cNvPicPr>
            <a:picLocks noChangeAspect="1"/>
          </p:cNvPicPr>
          <p:nvPr/>
        </p:nvPicPr>
        <p:blipFill>
          <a:blip r:embed="rId3" cstate="print"/>
          <a:srcRect l="2344" t="21875" r="60938" b="41667"/>
          <a:stretch>
            <a:fillRect/>
          </a:stretch>
        </p:blipFill>
        <p:spPr>
          <a:xfrm>
            <a:off x="838203" y="1981200"/>
            <a:ext cx="4114800" cy="3063660"/>
          </a:xfrm>
          <a:prstGeom prst="rect">
            <a:avLst/>
          </a:prstGeom>
          <a:noFill/>
          <a:ln>
            <a:noFill/>
          </a:ln>
        </p:spPr>
      </p:pic>
      <p:pic>
        <p:nvPicPr>
          <p:cNvPr id="5" name="Picture 4"/>
          <p:cNvPicPr>
            <a:picLocks noChangeAspect="1"/>
          </p:cNvPicPr>
          <p:nvPr/>
        </p:nvPicPr>
        <p:blipFill>
          <a:blip r:embed="rId4" cstate="print"/>
          <a:srcRect l="26563" t="43750" r="50000" b="9375"/>
          <a:stretch>
            <a:fillRect/>
          </a:stretch>
        </p:blipFill>
        <p:spPr>
          <a:xfrm>
            <a:off x="7061197" y="1981200"/>
            <a:ext cx="2082802" cy="3124203"/>
          </a:xfrm>
          <a:prstGeom prst="rect">
            <a:avLst/>
          </a:prstGeom>
          <a:noFill/>
          <a:ln>
            <a:noFill/>
          </a:ln>
        </p:spPr>
      </p:pic>
      <p:pic>
        <p:nvPicPr>
          <p:cNvPr id="6" name="Picture 2" descr="http://www.mutantspace.com/wp-content/uploads/2013/09/Matt-Sesow-Paintings-Birddog.jpg"/>
          <p:cNvPicPr>
            <a:picLocks noChangeAspect="1"/>
          </p:cNvPicPr>
          <p:nvPr/>
        </p:nvPicPr>
        <p:blipFill>
          <a:blip r:embed="rId5" cstate="print"/>
          <a:srcRect l="5556" t="4219" r="5556" b="5063"/>
          <a:stretch>
            <a:fillRect/>
          </a:stretch>
        </p:blipFill>
        <p:spPr>
          <a:xfrm>
            <a:off x="4953003" y="1981200"/>
            <a:ext cx="2324990" cy="3124203"/>
          </a:xfrm>
          <a:prstGeom prst="rect">
            <a:avLst/>
          </a:prstGeom>
          <a:noFill/>
          <a:ln>
            <a:noFill/>
          </a:ln>
        </p:spPr>
      </p:pic>
      <p:sp>
        <p:nvSpPr>
          <p:cNvPr id="7" name="Rectangle 6"/>
          <p:cNvSpPr/>
          <p:nvPr/>
        </p:nvSpPr>
        <p:spPr>
          <a:xfrm>
            <a:off x="4800600" y="1828800"/>
            <a:ext cx="228600" cy="335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sp>
        <p:nvSpPr>
          <p:cNvPr id="2" name="Title 4"/>
          <p:cNvSpPr txBox="1"/>
          <p:nvPr/>
        </p:nvSpPr>
        <p:spPr>
          <a:xfrm>
            <a:off x="0" y="152403"/>
            <a:ext cx="9144000" cy="838203"/>
          </a:xfrm>
          <a:prstGeom prst="rect">
            <a:avLst/>
          </a:prstGeom>
          <a:noFill/>
          <a:ln>
            <a:noFill/>
          </a:ln>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dirty="0" smtClean="0">
                <a:solidFill>
                  <a:srgbClr val="FFFF00"/>
                </a:solidFill>
                <a:uFillTx/>
                <a:latin typeface="Verdana"/>
              </a:rPr>
              <a:t>Resistance Art on </a:t>
            </a:r>
            <a:r>
              <a:rPr lang="en-US" sz="3600" b="0" i="0" u="none" strike="noStrike" kern="1200" cap="none" spc="0" baseline="0" dirty="0" err="1" smtClean="0">
                <a:solidFill>
                  <a:srgbClr val="FFFF00"/>
                </a:solidFill>
                <a:uFillTx/>
                <a:latin typeface="Verdana"/>
              </a:rPr>
              <a:t>Audism</a:t>
            </a:r>
            <a:endParaRPr lang="en-US" sz="3600" b="0" i="0" u="none" strike="noStrike" kern="1200" cap="none" spc="0" baseline="0" dirty="0">
              <a:solidFill>
                <a:srgbClr val="FFFF00"/>
              </a:solidFill>
              <a:uFillTx/>
              <a:latin typeface="Verdana"/>
            </a:endParaRPr>
          </a:p>
        </p:txBody>
      </p:sp>
      <p:pic>
        <p:nvPicPr>
          <p:cNvPr id="3" name="Picture 2" descr="http://www.nancyrourke.com/paintings/deaf/systemfailsMED.jpg"/>
          <p:cNvPicPr>
            <a:picLocks noChangeAspect="1"/>
          </p:cNvPicPr>
          <p:nvPr/>
        </p:nvPicPr>
        <p:blipFill>
          <a:blip r:embed="rId2" cstate="print"/>
          <a:srcRect/>
          <a:stretch>
            <a:fillRect/>
          </a:stretch>
        </p:blipFill>
        <p:spPr>
          <a:xfrm>
            <a:off x="381003" y="914400"/>
            <a:ext cx="1638824" cy="2057400"/>
          </a:xfrm>
          <a:prstGeom prst="rect">
            <a:avLst/>
          </a:prstGeom>
          <a:noFill/>
          <a:ln>
            <a:noFill/>
          </a:ln>
        </p:spPr>
      </p:pic>
      <p:pic>
        <p:nvPicPr>
          <p:cNvPr id="4" name="Picture 4" descr="http://www.nancyrourke.com/paintings/deaf/deafprison2MED.jpg"/>
          <p:cNvPicPr>
            <a:picLocks noChangeAspect="1"/>
          </p:cNvPicPr>
          <p:nvPr/>
        </p:nvPicPr>
        <p:blipFill>
          <a:blip r:embed="rId3" cstate="print"/>
          <a:srcRect/>
          <a:stretch>
            <a:fillRect/>
          </a:stretch>
        </p:blipFill>
        <p:spPr>
          <a:xfrm>
            <a:off x="2133596" y="914400"/>
            <a:ext cx="1623937" cy="2057400"/>
          </a:xfrm>
          <a:prstGeom prst="rect">
            <a:avLst/>
          </a:prstGeom>
          <a:noFill/>
          <a:ln>
            <a:noFill/>
          </a:ln>
        </p:spPr>
      </p:pic>
      <p:pic>
        <p:nvPicPr>
          <p:cNvPr id="5" name="Picture 6" descr="http://www.nancyrourke.com/paintings/deaf/inthepitMED.jpg"/>
          <p:cNvPicPr>
            <a:picLocks noChangeAspect="1"/>
          </p:cNvPicPr>
          <p:nvPr/>
        </p:nvPicPr>
        <p:blipFill>
          <a:blip r:embed="rId4" cstate="print"/>
          <a:srcRect/>
          <a:stretch>
            <a:fillRect/>
          </a:stretch>
        </p:blipFill>
        <p:spPr>
          <a:xfrm>
            <a:off x="3886200" y="914400"/>
            <a:ext cx="1635056" cy="2057400"/>
          </a:xfrm>
          <a:prstGeom prst="rect">
            <a:avLst/>
          </a:prstGeom>
          <a:noFill/>
          <a:ln>
            <a:noFill/>
          </a:ln>
        </p:spPr>
      </p:pic>
      <p:pic>
        <p:nvPicPr>
          <p:cNvPr id="6" name="Picture 8" descr="http://www.nancyrourke.com/paintings/deaf/closedMED.jpg"/>
          <p:cNvPicPr>
            <a:picLocks noChangeAspect="1"/>
          </p:cNvPicPr>
          <p:nvPr/>
        </p:nvPicPr>
        <p:blipFill>
          <a:blip r:embed="rId5" cstate="print"/>
          <a:srcRect/>
          <a:stretch>
            <a:fillRect/>
          </a:stretch>
        </p:blipFill>
        <p:spPr>
          <a:xfrm>
            <a:off x="5562596" y="914400"/>
            <a:ext cx="1642893" cy="2057400"/>
          </a:xfrm>
          <a:prstGeom prst="rect">
            <a:avLst/>
          </a:prstGeom>
          <a:noFill/>
          <a:ln>
            <a:noFill/>
          </a:ln>
        </p:spPr>
      </p:pic>
      <p:pic>
        <p:nvPicPr>
          <p:cNvPr id="7" name="Picture 10" descr="http://www.nancyrourke.com/paintings/deaf/deafviewimageartMED.jpg"/>
          <p:cNvPicPr>
            <a:picLocks noChangeAspect="1"/>
          </p:cNvPicPr>
          <p:nvPr/>
        </p:nvPicPr>
        <p:blipFill>
          <a:blip r:embed="rId6" cstate="print"/>
          <a:srcRect/>
          <a:stretch>
            <a:fillRect/>
          </a:stretch>
        </p:blipFill>
        <p:spPr>
          <a:xfrm>
            <a:off x="7292605" y="914400"/>
            <a:ext cx="1546597" cy="2057400"/>
          </a:xfrm>
          <a:prstGeom prst="rect">
            <a:avLst/>
          </a:prstGeom>
          <a:noFill/>
          <a:ln>
            <a:noFill/>
          </a:ln>
        </p:spPr>
      </p:pic>
      <p:pic>
        <p:nvPicPr>
          <p:cNvPr id="8" name="Picture 12" descr="http://www.nancyrourke.com/paintings/deaf/isolation2MED.jpg"/>
          <p:cNvPicPr>
            <a:picLocks noChangeAspect="1"/>
          </p:cNvPicPr>
          <p:nvPr/>
        </p:nvPicPr>
        <p:blipFill>
          <a:blip r:embed="rId7" cstate="print"/>
          <a:srcRect/>
          <a:stretch>
            <a:fillRect/>
          </a:stretch>
        </p:blipFill>
        <p:spPr>
          <a:xfrm>
            <a:off x="228600" y="3022713"/>
            <a:ext cx="2209803" cy="1688713"/>
          </a:xfrm>
          <a:prstGeom prst="rect">
            <a:avLst/>
          </a:prstGeom>
          <a:noFill/>
          <a:ln>
            <a:noFill/>
          </a:ln>
        </p:spPr>
      </p:pic>
      <p:pic>
        <p:nvPicPr>
          <p:cNvPr id="9" name="Picture 14" descr="http://www.nancyrourke.com/paintings/deaf/culturalgenocideMED.jpg"/>
          <p:cNvPicPr>
            <a:picLocks noChangeAspect="1"/>
          </p:cNvPicPr>
          <p:nvPr/>
        </p:nvPicPr>
        <p:blipFill>
          <a:blip r:embed="rId8" cstate="print"/>
          <a:srcRect/>
          <a:stretch>
            <a:fillRect/>
          </a:stretch>
        </p:blipFill>
        <p:spPr>
          <a:xfrm>
            <a:off x="2514600" y="3047996"/>
            <a:ext cx="2133596" cy="1689719"/>
          </a:xfrm>
          <a:prstGeom prst="rect">
            <a:avLst/>
          </a:prstGeom>
          <a:noFill/>
          <a:ln>
            <a:noFill/>
          </a:ln>
        </p:spPr>
      </p:pic>
      <p:pic>
        <p:nvPicPr>
          <p:cNvPr id="10" name="Picture 16" descr="http://www.nancyrourke.com/paintings/deaf/feelaloneinmainstreamMED.jpg"/>
          <p:cNvPicPr>
            <a:picLocks noChangeAspect="1"/>
          </p:cNvPicPr>
          <p:nvPr/>
        </p:nvPicPr>
        <p:blipFill>
          <a:blip r:embed="rId9" cstate="print"/>
          <a:srcRect/>
          <a:stretch>
            <a:fillRect/>
          </a:stretch>
        </p:blipFill>
        <p:spPr>
          <a:xfrm>
            <a:off x="4724403" y="3047996"/>
            <a:ext cx="2133596" cy="1679944"/>
          </a:xfrm>
          <a:prstGeom prst="rect">
            <a:avLst/>
          </a:prstGeom>
          <a:noFill/>
          <a:ln>
            <a:noFill/>
          </a:ln>
        </p:spPr>
      </p:pic>
      <p:pic>
        <p:nvPicPr>
          <p:cNvPr id="11" name="Picture 18" descr="http://www.nancyrourke.com/paintings/deaf/languagedeprivationMED.jpg"/>
          <p:cNvPicPr>
            <a:picLocks noChangeAspect="1"/>
          </p:cNvPicPr>
          <p:nvPr/>
        </p:nvPicPr>
        <p:blipFill>
          <a:blip r:embed="rId10" cstate="print"/>
          <a:srcRect/>
          <a:stretch>
            <a:fillRect/>
          </a:stretch>
        </p:blipFill>
        <p:spPr>
          <a:xfrm>
            <a:off x="381003" y="4729669"/>
            <a:ext cx="1600200" cy="2031586"/>
          </a:xfrm>
          <a:prstGeom prst="rect">
            <a:avLst/>
          </a:prstGeom>
          <a:noFill/>
          <a:ln>
            <a:noFill/>
          </a:ln>
        </p:spPr>
      </p:pic>
      <p:pic>
        <p:nvPicPr>
          <p:cNvPr id="12" name="Picture 20" descr="http://www.nancyrourke.com/paintings/deaf/puppeteerMED.jpg"/>
          <p:cNvPicPr>
            <a:picLocks noChangeAspect="1"/>
          </p:cNvPicPr>
          <p:nvPr/>
        </p:nvPicPr>
        <p:blipFill>
          <a:blip r:embed="rId11" cstate="print"/>
          <a:srcRect/>
          <a:stretch>
            <a:fillRect/>
          </a:stretch>
        </p:blipFill>
        <p:spPr>
          <a:xfrm>
            <a:off x="2057400" y="4785302"/>
            <a:ext cx="1600200" cy="1996500"/>
          </a:xfrm>
          <a:prstGeom prst="rect">
            <a:avLst/>
          </a:prstGeom>
          <a:noFill/>
          <a:ln>
            <a:noFill/>
          </a:ln>
        </p:spPr>
      </p:pic>
      <p:pic>
        <p:nvPicPr>
          <p:cNvPr id="13" name="Picture 22" descr="http://www.nancyrourke.com/paintings/deaf/colonalization2MED.jpg"/>
          <p:cNvPicPr>
            <a:picLocks noChangeAspect="1"/>
          </p:cNvPicPr>
          <p:nvPr/>
        </p:nvPicPr>
        <p:blipFill>
          <a:blip r:embed="rId12" cstate="print"/>
          <a:srcRect/>
          <a:stretch>
            <a:fillRect/>
          </a:stretch>
        </p:blipFill>
        <p:spPr>
          <a:xfrm>
            <a:off x="3733796" y="4800600"/>
            <a:ext cx="1643332" cy="2057400"/>
          </a:xfrm>
          <a:prstGeom prst="rect">
            <a:avLst/>
          </a:prstGeom>
          <a:noFill/>
          <a:ln>
            <a:noFill/>
          </a:ln>
        </p:spPr>
      </p:pic>
      <p:pic>
        <p:nvPicPr>
          <p:cNvPr id="14" name="Picture 24" descr="http://www.nancyrourke.com/paintings/deaf/deafelephantMED.jpg"/>
          <p:cNvPicPr>
            <a:picLocks noChangeAspect="1"/>
          </p:cNvPicPr>
          <p:nvPr/>
        </p:nvPicPr>
        <p:blipFill>
          <a:blip r:embed="rId13" cstate="print"/>
          <a:srcRect/>
          <a:stretch>
            <a:fillRect/>
          </a:stretch>
        </p:blipFill>
        <p:spPr>
          <a:xfrm>
            <a:off x="6880576" y="3047996"/>
            <a:ext cx="2111020" cy="1676396"/>
          </a:xfrm>
          <a:prstGeom prst="rect">
            <a:avLst/>
          </a:prstGeom>
          <a:noFill/>
          <a:ln>
            <a:noFill/>
          </a:ln>
        </p:spPr>
      </p:pic>
      <p:pic>
        <p:nvPicPr>
          <p:cNvPr id="15" name="Picture 26" descr="http://www.nancyrourke.com/paintings/deaf/aslhungerMED.jpg"/>
          <p:cNvPicPr>
            <a:picLocks noChangeAspect="1"/>
          </p:cNvPicPr>
          <p:nvPr/>
        </p:nvPicPr>
        <p:blipFill>
          <a:blip r:embed="rId14" cstate="print"/>
          <a:srcRect/>
          <a:stretch>
            <a:fillRect/>
          </a:stretch>
        </p:blipFill>
        <p:spPr>
          <a:xfrm>
            <a:off x="5408730" y="4800600"/>
            <a:ext cx="1601672" cy="2057400"/>
          </a:xfrm>
          <a:prstGeom prst="rect">
            <a:avLst/>
          </a:prstGeom>
          <a:noFill/>
          <a:ln>
            <a:noFill/>
          </a:ln>
        </p:spPr>
      </p:pic>
      <p:pic>
        <p:nvPicPr>
          <p:cNvPr id="16" name="Picture 28" descr="http://www.nancyrourke.com/paintings/deaf/oralistchildabuseMED.jpg"/>
          <p:cNvPicPr>
            <a:picLocks noChangeAspect="1"/>
          </p:cNvPicPr>
          <p:nvPr/>
        </p:nvPicPr>
        <p:blipFill>
          <a:blip r:embed="rId15" cstate="print"/>
          <a:srcRect/>
          <a:stretch>
            <a:fillRect/>
          </a:stretch>
        </p:blipFill>
        <p:spPr>
          <a:xfrm>
            <a:off x="7086600" y="4779651"/>
            <a:ext cx="1600200" cy="2078348"/>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33400"/>
            <a:ext cx="7010400" cy="622299"/>
          </a:xfrm>
          <a:effectLst/>
        </p:spPr>
        <p:txBody>
          <a:bodyPr>
            <a:noAutofit/>
          </a:bodyPr>
          <a:lstStyle/>
          <a:p>
            <a:r>
              <a:rPr lang="en-US" sz="3200" cap="none" dirty="0" smtClean="0"/>
              <a:t>Deaf Beaten</a:t>
            </a:r>
            <a:endParaRPr lang="en-US" sz="3200" dirty="0"/>
          </a:p>
        </p:txBody>
      </p:sp>
      <p:pic>
        <p:nvPicPr>
          <p:cNvPr id="27650" name="Picture 2" descr="http://www.nancyrourke.com/paintings/deaf/deafbeatenMED.jpg"/>
          <p:cNvPicPr>
            <a:picLocks noChangeAspect="1" noChangeArrowheads="1"/>
          </p:cNvPicPr>
          <p:nvPr/>
        </p:nvPicPr>
        <p:blipFill>
          <a:blip r:embed="rId2" cstate="print"/>
          <a:srcRect/>
          <a:stretch>
            <a:fillRect/>
          </a:stretch>
        </p:blipFill>
        <p:spPr bwMode="auto">
          <a:xfrm>
            <a:off x="1666875" y="1295400"/>
            <a:ext cx="6181725" cy="4800601"/>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0" y="152403"/>
            <a:ext cx="9144000" cy="838203"/>
          </a:xfrm>
          <a:prstGeom prst="rect">
            <a:avLst/>
          </a:prstGeom>
          <a:noFill/>
          <a:ln>
            <a:noFill/>
          </a:ln>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dirty="0" smtClean="0">
                <a:solidFill>
                  <a:srgbClr val="FFFF00"/>
                </a:solidFill>
                <a:latin typeface="Verdana"/>
              </a:rPr>
              <a:t>Affirmative Art – The Deaf Mind</a:t>
            </a:r>
            <a:endParaRPr lang="en-US" sz="3600" b="0" i="0" u="none" strike="noStrike" kern="1200" cap="none" spc="0" baseline="0" dirty="0">
              <a:solidFill>
                <a:srgbClr val="FFFF00"/>
              </a:solidFill>
              <a:uFillTx/>
              <a:latin typeface="Verdana"/>
            </a:endParaRPr>
          </a:p>
        </p:txBody>
      </p:sp>
      <p:pic>
        <p:nvPicPr>
          <p:cNvPr id="131076" name="Picture 4" descr="http://www.nancyrourke.com/paintings/deaf/deafmindMED.jpg"/>
          <p:cNvPicPr>
            <a:picLocks noChangeAspect="1" noChangeArrowheads="1"/>
          </p:cNvPicPr>
          <p:nvPr/>
        </p:nvPicPr>
        <p:blipFill>
          <a:blip r:embed="rId2" cstate="print"/>
          <a:srcRect/>
          <a:stretch>
            <a:fillRect/>
          </a:stretch>
        </p:blipFill>
        <p:spPr bwMode="auto">
          <a:xfrm>
            <a:off x="4325006" y="762000"/>
            <a:ext cx="4685644" cy="6096000"/>
          </a:xfrm>
          <a:prstGeom prst="rect">
            <a:avLst/>
          </a:prstGeom>
          <a:noFill/>
        </p:spPr>
      </p:pic>
      <p:sp>
        <p:nvSpPr>
          <p:cNvPr id="6" name="Rectangle 5"/>
          <p:cNvSpPr/>
          <p:nvPr/>
        </p:nvSpPr>
        <p:spPr>
          <a:xfrm>
            <a:off x="304800" y="914400"/>
            <a:ext cx="3962400" cy="4247317"/>
          </a:xfrm>
          <a:prstGeom prst="rect">
            <a:avLst/>
          </a:prstGeom>
        </p:spPr>
        <p:txBody>
          <a:bodyPr wrap="square">
            <a:spAutoFit/>
          </a:bodyPr>
          <a:lstStyle/>
          <a:p>
            <a:r>
              <a:rPr lang="en-US" dirty="0" smtClean="0">
                <a:solidFill>
                  <a:schemeClr val="bg1"/>
                </a:solidFill>
                <a:latin typeface="Verdana" pitchFamily="34" charset="0"/>
                <a:ea typeface="Verdana" pitchFamily="34" charset="0"/>
                <a:cs typeface="Verdana" pitchFamily="34" charset="0"/>
              </a:rPr>
              <a:t>This painting is about how a Deaf person thinks, perceives, visualizes, sees, understands with a Deaf mind, perhaps in a complex way. The signs represent 'mind', 'penetrate', 'visual', and 'understand.' </a:t>
            </a:r>
          </a:p>
          <a:p>
            <a:r>
              <a:rPr lang="en-US" dirty="0" smtClean="0">
                <a:solidFill>
                  <a:schemeClr val="bg1"/>
                </a:solidFill>
                <a:latin typeface="Verdana" pitchFamily="34" charset="0"/>
                <a:ea typeface="Verdana" pitchFamily="34" charset="0"/>
                <a:cs typeface="Verdana" pitchFamily="34" charset="0"/>
              </a:rPr>
              <a:t>The person in the painting is in deep thinking. </a:t>
            </a:r>
          </a:p>
          <a:p>
            <a:r>
              <a:rPr lang="en-US" dirty="0" smtClean="0">
                <a:solidFill>
                  <a:schemeClr val="bg1"/>
                </a:solidFill>
                <a:latin typeface="Verdana" pitchFamily="34" charset="0"/>
                <a:ea typeface="Verdana" pitchFamily="34" charset="0"/>
                <a:cs typeface="Verdana" pitchFamily="34" charset="0"/>
              </a:rPr>
              <a:t>This painting is on the book cover, "Introduction to American Deaf Culture", Oxford University Press, Author Thomas </a:t>
            </a:r>
            <a:r>
              <a:rPr lang="en-US" dirty="0" err="1" smtClean="0">
                <a:solidFill>
                  <a:schemeClr val="bg1"/>
                </a:solidFill>
                <a:latin typeface="Verdana" pitchFamily="34" charset="0"/>
                <a:ea typeface="Verdana" pitchFamily="34" charset="0"/>
                <a:cs typeface="Verdana" pitchFamily="34" charset="0"/>
              </a:rPr>
              <a:t>K.Holcomb</a:t>
            </a:r>
            <a:r>
              <a:rPr lang="en-US" dirty="0" smtClean="0">
                <a:solidFill>
                  <a:schemeClr val="bg1"/>
                </a:solidFill>
                <a:latin typeface="Verdana" pitchFamily="34" charset="0"/>
                <a:ea typeface="Verdana" pitchFamily="34" charset="0"/>
                <a:cs typeface="Verdana" pitchFamily="34" charset="0"/>
              </a:rPr>
              <a:t>, First Edition, October 2012.</a:t>
            </a:r>
            <a:endParaRPr lang="en-US" dirty="0">
              <a:solidFill>
                <a:schemeClr val="bg1"/>
              </a:solidFill>
              <a:latin typeface="Verdana" pitchFamily="34" charset="0"/>
              <a:ea typeface="Verdana" pitchFamily="34" charset="0"/>
              <a:cs typeface="Verdana" pitchFamily="34" charset="0"/>
            </a:endParaRPr>
          </a:p>
        </p:txBody>
      </p:sp>
      <p:pic>
        <p:nvPicPr>
          <p:cNvPr id="8" name="Picture 24" descr="book.jpg"/>
          <p:cNvPicPr>
            <a:picLocks noChangeAspect="1"/>
          </p:cNvPicPr>
          <p:nvPr/>
        </p:nvPicPr>
        <p:blipFill>
          <a:blip r:embed="rId3" cstate="print"/>
          <a:stretch>
            <a:fillRect/>
          </a:stretch>
        </p:blipFill>
        <p:spPr>
          <a:xfrm>
            <a:off x="2133600" y="4924938"/>
            <a:ext cx="1295400" cy="1933061"/>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0" y="152403"/>
            <a:ext cx="9144000" cy="838203"/>
          </a:xfrm>
          <a:prstGeom prst="rect">
            <a:avLst/>
          </a:prstGeom>
          <a:noFill/>
          <a:ln>
            <a:noFill/>
          </a:ln>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dirty="0" smtClean="0">
                <a:solidFill>
                  <a:srgbClr val="FFFF00"/>
                </a:solidFill>
                <a:latin typeface="Verdana"/>
              </a:rPr>
              <a:t>Affirmative</a:t>
            </a:r>
            <a:r>
              <a:rPr lang="en-US" sz="3600" b="0" i="0" u="none" strike="noStrike" kern="1200" cap="none" spc="0" baseline="0" dirty="0" smtClean="0">
                <a:solidFill>
                  <a:srgbClr val="FFFF00"/>
                </a:solidFill>
                <a:uFillTx/>
                <a:latin typeface="Verdana"/>
              </a:rPr>
              <a:t> Art on Deaf</a:t>
            </a:r>
            <a:r>
              <a:rPr lang="en-US" sz="3600" b="0" i="0" u="none" strike="noStrike" kern="1200" cap="none" spc="0" dirty="0" smtClean="0">
                <a:solidFill>
                  <a:srgbClr val="FFFF00"/>
                </a:solidFill>
                <a:uFillTx/>
                <a:latin typeface="Verdana"/>
              </a:rPr>
              <a:t> Culture</a:t>
            </a:r>
            <a:endParaRPr lang="en-US" sz="3600" b="0" i="0" u="none" strike="noStrike" kern="1200" cap="none" spc="0" baseline="0" dirty="0">
              <a:solidFill>
                <a:srgbClr val="FFFF00"/>
              </a:solidFill>
              <a:uFillTx/>
              <a:latin typeface="Verdana"/>
            </a:endParaRPr>
          </a:p>
        </p:txBody>
      </p:sp>
      <p:pic>
        <p:nvPicPr>
          <p:cNvPr id="134146" name="Picture 2" descr="http://www.nancyrourke.com/paintings/deaf/understandingdeaf.jpg"/>
          <p:cNvPicPr>
            <a:picLocks noChangeAspect="1" noChangeArrowheads="1"/>
          </p:cNvPicPr>
          <p:nvPr/>
        </p:nvPicPr>
        <p:blipFill>
          <a:blip r:embed="rId2" cstate="print"/>
          <a:srcRect/>
          <a:stretch>
            <a:fillRect/>
          </a:stretch>
        </p:blipFill>
        <p:spPr bwMode="auto">
          <a:xfrm>
            <a:off x="609600" y="990104"/>
            <a:ext cx="7924800" cy="5867895"/>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0" y="152403"/>
            <a:ext cx="9144000" cy="838203"/>
          </a:xfrm>
          <a:prstGeom prst="rect">
            <a:avLst/>
          </a:prstGeom>
          <a:noFill/>
          <a:ln>
            <a:noFill/>
          </a:ln>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dirty="0" smtClean="0">
                <a:solidFill>
                  <a:srgbClr val="FFFF00"/>
                </a:solidFill>
                <a:latin typeface="Verdana"/>
              </a:rPr>
              <a:t>Affirmative</a:t>
            </a:r>
            <a:r>
              <a:rPr lang="en-US" sz="3600" b="0" i="0" u="none" strike="noStrike" kern="1200" cap="none" spc="0" baseline="0" dirty="0" smtClean="0">
                <a:solidFill>
                  <a:srgbClr val="FFFF00"/>
                </a:solidFill>
                <a:uFillTx/>
                <a:latin typeface="Verdana"/>
              </a:rPr>
              <a:t> Art on </a:t>
            </a:r>
            <a:r>
              <a:rPr lang="en-US" sz="3600" kern="0" dirty="0" smtClean="0">
                <a:solidFill>
                  <a:srgbClr val="FFFF00"/>
                </a:solidFill>
                <a:latin typeface="Verdana"/>
              </a:rPr>
              <a:t>Sign Language</a:t>
            </a:r>
            <a:endParaRPr lang="en-US" sz="3600" b="0" i="0" u="none" strike="noStrike" kern="1200" cap="none" spc="0" baseline="0" dirty="0">
              <a:solidFill>
                <a:srgbClr val="FFFF00"/>
              </a:solidFill>
              <a:uFillTx/>
              <a:latin typeface="Verdana"/>
            </a:endParaRPr>
          </a:p>
        </p:txBody>
      </p:sp>
      <p:pic>
        <p:nvPicPr>
          <p:cNvPr id="25602" name="Picture 2" descr="http://www.nancyrourke.com/paintings/deaf/globalsignMED.jpg"/>
          <p:cNvPicPr>
            <a:picLocks noChangeAspect="1" noChangeArrowheads="1"/>
          </p:cNvPicPr>
          <p:nvPr/>
        </p:nvPicPr>
        <p:blipFill>
          <a:blip r:embed="rId2" cstate="print"/>
          <a:srcRect/>
          <a:stretch>
            <a:fillRect/>
          </a:stretch>
        </p:blipFill>
        <p:spPr bwMode="auto">
          <a:xfrm>
            <a:off x="914400" y="1066800"/>
            <a:ext cx="7336774" cy="5638800"/>
          </a:xfrm>
          <a:prstGeom prst="rect">
            <a:avLst/>
          </a:prstGeom>
          <a:noFill/>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0" y="152403"/>
            <a:ext cx="9144000" cy="838203"/>
          </a:xfrm>
          <a:prstGeom prst="rect">
            <a:avLst/>
          </a:prstGeom>
          <a:noFill/>
          <a:ln>
            <a:noFill/>
          </a:ln>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dirty="0" smtClean="0">
                <a:solidFill>
                  <a:srgbClr val="FFFF00"/>
                </a:solidFill>
                <a:latin typeface="Verdana"/>
              </a:rPr>
              <a:t>Affirmative</a:t>
            </a:r>
            <a:r>
              <a:rPr lang="en-US" sz="3600" b="0" i="0" u="none" strike="noStrike" kern="1200" cap="none" spc="0" baseline="0" dirty="0" smtClean="0">
                <a:solidFill>
                  <a:srgbClr val="FFFF00"/>
                </a:solidFill>
                <a:uFillTx/>
                <a:latin typeface="Verdana"/>
              </a:rPr>
              <a:t> Art on Deaf</a:t>
            </a:r>
            <a:r>
              <a:rPr lang="en-US" sz="3600" b="0" i="0" u="none" strike="noStrike" kern="1200" cap="none" spc="0" dirty="0" smtClean="0">
                <a:solidFill>
                  <a:srgbClr val="FFFF00"/>
                </a:solidFill>
                <a:uFillTx/>
                <a:latin typeface="Verdana"/>
              </a:rPr>
              <a:t> </a:t>
            </a:r>
            <a:r>
              <a:rPr lang="en-US" sz="3600" dirty="0" smtClean="0">
                <a:solidFill>
                  <a:srgbClr val="FFFF00"/>
                </a:solidFill>
                <a:latin typeface="Verdana"/>
              </a:rPr>
              <a:t>Culture</a:t>
            </a:r>
            <a:endParaRPr lang="en-US" sz="3600" b="0" i="0" u="none" strike="noStrike" kern="1200" cap="none" spc="0" baseline="0" dirty="0">
              <a:solidFill>
                <a:srgbClr val="FFFF00"/>
              </a:solidFill>
              <a:uFillTx/>
              <a:latin typeface="Verdana"/>
            </a:endParaRPr>
          </a:p>
        </p:txBody>
      </p:sp>
      <p:pic>
        <p:nvPicPr>
          <p:cNvPr id="130050" name="Picture 2" descr="http://www.nancyrourke.com/paintings/deaf/gossip.jpg"/>
          <p:cNvPicPr>
            <a:picLocks noChangeAspect="1" noChangeArrowheads="1"/>
          </p:cNvPicPr>
          <p:nvPr/>
        </p:nvPicPr>
        <p:blipFill>
          <a:blip r:embed="rId2" cstate="print"/>
          <a:srcRect/>
          <a:stretch>
            <a:fillRect/>
          </a:stretch>
        </p:blipFill>
        <p:spPr bwMode="auto">
          <a:xfrm>
            <a:off x="1306243" y="990600"/>
            <a:ext cx="6618557" cy="5257800"/>
          </a:xfrm>
          <a:prstGeom prst="rect">
            <a:avLst/>
          </a:prstGeom>
          <a:noFill/>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0" y="152403"/>
            <a:ext cx="9144000" cy="838203"/>
          </a:xfrm>
          <a:prstGeom prst="rect">
            <a:avLst/>
          </a:prstGeom>
          <a:noFill/>
          <a:ln>
            <a:noFill/>
          </a:ln>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dirty="0" smtClean="0">
                <a:solidFill>
                  <a:srgbClr val="FFFF00"/>
                </a:solidFill>
                <a:latin typeface="Verdana"/>
              </a:rPr>
              <a:t>Liberation</a:t>
            </a:r>
            <a:r>
              <a:rPr lang="en-US" sz="3600" b="0" i="0" u="none" strike="noStrike" kern="1200" cap="none" spc="0" baseline="0" dirty="0" smtClean="0">
                <a:solidFill>
                  <a:srgbClr val="FFFF00"/>
                </a:solidFill>
                <a:uFillTx/>
                <a:latin typeface="Verdana"/>
              </a:rPr>
              <a:t> Art on Empowerment</a:t>
            </a:r>
            <a:endParaRPr lang="en-US" sz="3600" b="0" i="0" u="none" strike="noStrike" kern="1200" cap="none" spc="0" baseline="0" dirty="0">
              <a:solidFill>
                <a:srgbClr val="FFFF00"/>
              </a:solidFill>
              <a:uFillTx/>
              <a:latin typeface="Verdana"/>
            </a:endParaRPr>
          </a:p>
        </p:txBody>
      </p:sp>
      <p:sp>
        <p:nvSpPr>
          <p:cNvPr id="5" name="TextBox 4"/>
          <p:cNvSpPr txBox="1"/>
          <p:nvPr/>
        </p:nvSpPr>
        <p:spPr>
          <a:xfrm>
            <a:off x="228600" y="762000"/>
            <a:ext cx="2895600" cy="5909310"/>
          </a:xfrm>
          <a:prstGeom prst="rect">
            <a:avLst/>
          </a:prstGeom>
          <a:noFill/>
        </p:spPr>
        <p:txBody>
          <a:bodyPr wrap="square" rtlCol="0">
            <a:spAutoFit/>
          </a:bodyPr>
          <a:lstStyle/>
          <a:p>
            <a:r>
              <a:rPr lang="en-US" sz="1400" dirty="0" smtClean="0">
                <a:solidFill>
                  <a:schemeClr val="bg1"/>
                </a:solidFill>
                <a:latin typeface="Verdana" pitchFamily="34" charset="0"/>
                <a:ea typeface="Verdana" pitchFamily="34" charset="0"/>
                <a:cs typeface="Verdana" pitchFamily="34" charset="0"/>
              </a:rPr>
              <a:t>I did the painting as in celebrating our conquer over the 130years infamous Milan 1880 Congress. </a:t>
            </a:r>
            <a:br>
              <a:rPr lang="en-US" sz="1400" dirty="0" smtClean="0">
                <a:solidFill>
                  <a:schemeClr val="bg1"/>
                </a:solidFill>
                <a:latin typeface="Verdana" pitchFamily="34" charset="0"/>
                <a:ea typeface="Verdana" pitchFamily="34" charset="0"/>
                <a:cs typeface="Verdana" pitchFamily="34" charset="0"/>
              </a:rPr>
            </a:br>
            <a:r>
              <a:rPr lang="en-US" sz="1400" dirty="0" smtClean="0">
                <a:solidFill>
                  <a:schemeClr val="bg1"/>
                </a:solidFill>
                <a:latin typeface="Verdana" pitchFamily="34" charset="0"/>
                <a:ea typeface="Verdana" pitchFamily="34" charset="0"/>
                <a:cs typeface="Verdana" pitchFamily="34" charset="0"/>
              </a:rPr>
              <a:t>The International Congress on Deaf Education (ICED) was held in Vancouver, Canada in July 2010 and made an announcement, a regret and rejection of the eight resolutions that were passed at the Milan 1880 Congress. It took 130 years to see this has come to an end, especially for the Deaf people in the past had suffered under the </a:t>
            </a:r>
            <a:r>
              <a:rPr lang="en-US" sz="1400" dirty="0" err="1" smtClean="0">
                <a:solidFill>
                  <a:schemeClr val="bg1"/>
                </a:solidFill>
                <a:latin typeface="Verdana" pitchFamily="34" charset="0"/>
                <a:ea typeface="Verdana" pitchFamily="34" charset="0"/>
                <a:cs typeface="Verdana" pitchFamily="34" charset="0"/>
              </a:rPr>
              <a:t>oralist</a:t>
            </a:r>
            <a:r>
              <a:rPr lang="en-US" sz="1400" dirty="0" smtClean="0">
                <a:solidFill>
                  <a:schemeClr val="bg1"/>
                </a:solidFill>
                <a:latin typeface="Verdana" pitchFamily="34" charset="0"/>
                <a:ea typeface="Verdana" pitchFamily="34" charset="0"/>
                <a:cs typeface="Verdana" pitchFamily="34" charset="0"/>
              </a:rPr>
              <a:t> regime, did not live to see this. Now, this is a new era. </a:t>
            </a:r>
          </a:p>
          <a:p>
            <a:endParaRPr lang="en-US" sz="1400" dirty="0" smtClean="0">
              <a:solidFill>
                <a:schemeClr val="bg1"/>
              </a:solidFill>
              <a:latin typeface="Verdana" pitchFamily="34" charset="0"/>
              <a:ea typeface="Verdana" pitchFamily="34" charset="0"/>
              <a:cs typeface="Verdana" pitchFamily="34" charset="0"/>
            </a:endParaRPr>
          </a:p>
          <a:p>
            <a:r>
              <a:rPr lang="en-US" sz="1400" dirty="0" smtClean="0">
                <a:solidFill>
                  <a:schemeClr val="bg1"/>
                </a:solidFill>
                <a:latin typeface="Verdana" pitchFamily="34" charset="0"/>
                <a:ea typeface="Verdana" pitchFamily="34" charset="0"/>
                <a:cs typeface="Verdana" pitchFamily="34" charset="0"/>
              </a:rPr>
              <a:t>In the painting, the hands waving have overcame the '</a:t>
            </a:r>
            <a:r>
              <a:rPr lang="en-US" sz="1400" dirty="0" err="1" smtClean="0">
                <a:solidFill>
                  <a:schemeClr val="bg1"/>
                </a:solidFill>
                <a:latin typeface="Verdana" pitchFamily="34" charset="0"/>
                <a:ea typeface="Verdana" pitchFamily="34" charset="0"/>
                <a:cs typeface="Verdana" pitchFamily="34" charset="0"/>
              </a:rPr>
              <a:t>oralism</a:t>
            </a:r>
            <a:r>
              <a:rPr lang="en-US" sz="1400" dirty="0" smtClean="0">
                <a:solidFill>
                  <a:schemeClr val="bg1"/>
                </a:solidFill>
                <a:latin typeface="Verdana" pitchFamily="34" charset="0"/>
                <a:ea typeface="Verdana" pitchFamily="34" charset="0"/>
                <a:cs typeface="Verdana" pitchFamily="34" charset="0"/>
              </a:rPr>
              <a:t>' soldiers falling and defeated. At the early dawn, the sun rises to brighten the day as the new era has arrived.</a:t>
            </a:r>
            <a:endParaRPr lang="en-US" sz="1400" dirty="0">
              <a:solidFill>
                <a:schemeClr val="bg1"/>
              </a:solidFill>
              <a:latin typeface="Verdana" pitchFamily="34" charset="0"/>
              <a:ea typeface="Verdana" pitchFamily="34" charset="0"/>
              <a:cs typeface="Verdana" pitchFamily="34" charset="0"/>
            </a:endParaRPr>
          </a:p>
        </p:txBody>
      </p:sp>
      <p:sp>
        <p:nvSpPr>
          <p:cNvPr id="7" name="TextBox 6"/>
          <p:cNvSpPr txBox="1"/>
          <p:nvPr/>
        </p:nvSpPr>
        <p:spPr>
          <a:xfrm>
            <a:off x="3962400" y="6172200"/>
            <a:ext cx="5334000" cy="369332"/>
          </a:xfrm>
          <a:prstGeom prst="rect">
            <a:avLst/>
          </a:prstGeom>
          <a:noFill/>
        </p:spPr>
        <p:txBody>
          <a:bodyPr wrap="square" rtlCol="0">
            <a:spAutoFit/>
          </a:bodyPr>
          <a:lstStyle/>
          <a:p>
            <a:r>
              <a:rPr lang="en-US" dirty="0" smtClean="0">
                <a:solidFill>
                  <a:schemeClr val="bg1"/>
                </a:solidFill>
              </a:rPr>
              <a:t>http://www.nancyrourke.com/wecame.htm</a:t>
            </a:r>
            <a:endParaRPr lang="en-US" dirty="0">
              <a:solidFill>
                <a:schemeClr val="bg1"/>
              </a:solidFill>
            </a:endParaRPr>
          </a:p>
        </p:txBody>
      </p:sp>
      <p:pic>
        <p:nvPicPr>
          <p:cNvPr id="20482" name="Picture 2" descr="http://www.nancyrourke.com/paintings/deaf/aslconquerMED.jpg"/>
          <p:cNvPicPr>
            <a:picLocks noChangeAspect="1" noChangeArrowheads="1"/>
          </p:cNvPicPr>
          <p:nvPr/>
        </p:nvPicPr>
        <p:blipFill>
          <a:blip r:embed="rId2" cstate="print"/>
          <a:srcRect/>
          <a:stretch>
            <a:fillRect/>
          </a:stretch>
        </p:blipFill>
        <p:spPr bwMode="auto">
          <a:xfrm>
            <a:off x="3140540" y="1066800"/>
            <a:ext cx="6003460" cy="4572000"/>
          </a:xfrm>
          <a:prstGeom prst="rect">
            <a:avLst/>
          </a:prstGeom>
          <a:noFill/>
        </p:spPr>
      </p:pic>
      <p:sp>
        <p:nvSpPr>
          <p:cNvPr id="8" name="TextBox 7"/>
          <p:cNvSpPr txBox="1"/>
          <p:nvPr/>
        </p:nvSpPr>
        <p:spPr>
          <a:xfrm>
            <a:off x="3200400" y="5638800"/>
            <a:ext cx="5943600" cy="369332"/>
          </a:xfrm>
          <a:prstGeom prst="rect">
            <a:avLst/>
          </a:prstGeom>
          <a:noFill/>
        </p:spPr>
        <p:txBody>
          <a:bodyPr wrap="square" rtlCol="0">
            <a:spAutoFit/>
          </a:bodyPr>
          <a:lstStyle/>
          <a:p>
            <a:r>
              <a:rPr lang="en-US" b="1" i="1" dirty="0" smtClean="0">
                <a:solidFill>
                  <a:schemeClr val="bg1"/>
                </a:solidFill>
                <a:latin typeface="Verdana" pitchFamily="34" charset="0"/>
                <a:ea typeface="Verdana" pitchFamily="34" charset="0"/>
                <a:cs typeface="Verdana" pitchFamily="34" charset="0"/>
              </a:rPr>
              <a:t>We Came, We Saw, We Conquered</a:t>
            </a:r>
            <a:endParaRPr lang="en-US" b="1" i="1" dirty="0">
              <a:solidFill>
                <a:schemeClr val="bg1"/>
              </a:solidFill>
              <a:latin typeface="Verdana" pitchFamily="34" charset="0"/>
              <a:ea typeface="Verdana" pitchFamily="34" charset="0"/>
              <a:cs typeface="Verdana" pitchFamily="34"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AutoShape 2" descr="http://mail.aol.com/38190-111/aol-6/en-us/mail/get-attachment.aspx?uid=28759031&amp;folder=Spam&amp;partId=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 name="Picture 5" descr="studio2.jpg"/>
          <p:cNvPicPr>
            <a:picLocks noChangeAspect="1"/>
          </p:cNvPicPr>
          <p:nvPr/>
        </p:nvPicPr>
        <p:blipFill>
          <a:blip r:embed="rId2" cstate="print"/>
          <a:stretch>
            <a:fillRect/>
          </a:stretch>
        </p:blipFill>
        <p:spPr>
          <a:xfrm>
            <a:off x="304800" y="381000"/>
            <a:ext cx="8492458" cy="6343132"/>
          </a:xfrm>
          <a:prstGeom prst="rect">
            <a:avLst/>
          </a:prstGeom>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0" y="152403"/>
            <a:ext cx="9144000" cy="838203"/>
          </a:xfrm>
          <a:prstGeom prst="rect">
            <a:avLst/>
          </a:prstGeom>
          <a:noFill/>
          <a:ln>
            <a:noFill/>
          </a:ln>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dirty="0" smtClean="0">
                <a:solidFill>
                  <a:srgbClr val="FFFF00"/>
                </a:solidFill>
                <a:latin typeface="Verdana"/>
              </a:rPr>
              <a:t>Hidden Message</a:t>
            </a:r>
            <a:endParaRPr lang="en-US" sz="3600" b="0" i="0" u="none" strike="noStrike" kern="1200" cap="none" spc="0" baseline="0" dirty="0">
              <a:solidFill>
                <a:srgbClr val="FFFF00"/>
              </a:solidFill>
              <a:uFillTx/>
              <a:latin typeface="Verdana"/>
            </a:endParaRPr>
          </a:p>
        </p:txBody>
      </p:sp>
      <p:sp>
        <p:nvSpPr>
          <p:cNvPr id="7" name="TextBox 6"/>
          <p:cNvSpPr txBox="1"/>
          <p:nvPr/>
        </p:nvSpPr>
        <p:spPr>
          <a:xfrm>
            <a:off x="3962400" y="6172200"/>
            <a:ext cx="5334000" cy="369332"/>
          </a:xfrm>
          <a:prstGeom prst="rect">
            <a:avLst/>
          </a:prstGeom>
          <a:noFill/>
        </p:spPr>
        <p:txBody>
          <a:bodyPr wrap="square" rtlCol="0">
            <a:spAutoFit/>
          </a:bodyPr>
          <a:lstStyle/>
          <a:p>
            <a:r>
              <a:rPr lang="en-US" dirty="0" smtClean="0">
                <a:solidFill>
                  <a:schemeClr val="bg1"/>
                </a:solidFill>
              </a:rPr>
              <a:t>http://www.nancyrourke.com/wecame.htm</a:t>
            </a:r>
            <a:endParaRPr lang="en-US" dirty="0">
              <a:solidFill>
                <a:schemeClr val="bg1"/>
              </a:solidFill>
            </a:endParaRPr>
          </a:p>
        </p:txBody>
      </p:sp>
      <p:pic>
        <p:nvPicPr>
          <p:cNvPr id="20482" name="Picture 2" descr="http://www.nancyrourke.com/paintings/deaf/aslconquerMED.jpg"/>
          <p:cNvPicPr>
            <a:picLocks noChangeAspect="1" noChangeArrowheads="1"/>
          </p:cNvPicPr>
          <p:nvPr/>
        </p:nvPicPr>
        <p:blipFill>
          <a:blip r:embed="rId2" cstate="print"/>
          <a:srcRect/>
          <a:stretch>
            <a:fillRect/>
          </a:stretch>
        </p:blipFill>
        <p:spPr bwMode="auto">
          <a:xfrm>
            <a:off x="0" y="914400"/>
            <a:ext cx="3201845" cy="2438400"/>
          </a:xfrm>
          <a:prstGeom prst="rect">
            <a:avLst/>
          </a:prstGeom>
          <a:noFill/>
        </p:spPr>
      </p:pic>
      <p:pic>
        <p:nvPicPr>
          <p:cNvPr id="130050" name="Picture 2" descr="http://www.nancyrourke.com/paintings/deaf/aslconquerMESSAGE.jpg"/>
          <p:cNvPicPr>
            <a:picLocks noChangeAspect="1" noChangeArrowheads="1"/>
          </p:cNvPicPr>
          <p:nvPr/>
        </p:nvPicPr>
        <p:blipFill>
          <a:blip r:embed="rId3" cstate="print"/>
          <a:srcRect/>
          <a:stretch>
            <a:fillRect/>
          </a:stretch>
        </p:blipFill>
        <p:spPr bwMode="auto">
          <a:xfrm>
            <a:off x="3276600" y="914400"/>
            <a:ext cx="5867399" cy="4607634"/>
          </a:xfrm>
          <a:prstGeom prst="rect">
            <a:avLst/>
          </a:prstGeom>
          <a:noFill/>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0" y="152403"/>
            <a:ext cx="9144000" cy="838203"/>
          </a:xfrm>
          <a:prstGeom prst="rect">
            <a:avLst/>
          </a:prstGeom>
          <a:noFill/>
          <a:ln>
            <a:noFill/>
          </a:ln>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dirty="0" smtClean="0">
                <a:solidFill>
                  <a:srgbClr val="FFFF00"/>
                </a:solidFill>
                <a:uFillTx/>
                <a:latin typeface="Verdana"/>
              </a:rPr>
              <a:t>Affirmative Art on</a:t>
            </a:r>
            <a:r>
              <a:rPr lang="en-US" sz="3600" b="0" i="0" u="none" strike="noStrike" kern="1200" cap="none" spc="0" dirty="0" smtClean="0">
                <a:solidFill>
                  <a:srgbClr val="FFFF00"/>
                </a:solidFill>
                <a:uFillTx/>
                <a:latin typeface="Verdana"/>
              </a:rPr>
              <a:t> </a:t>
            </a:r>
            <a:r>
              <a:rPr lang="en-US" sz="3600" b="0" i="0" u="none" strike="noStrike" kern="1200" cap="none" spc="0" baseline="0" dirty="0" smtClean="0">
                <a:solidFill>
                  <a:srgbClr val="FFFF00"/>
                </a:solidFill>
                <a:uFillTx/>
                <a:latin typeface="Verdana"/>
              </a:rPr>
              <a:t>Deaf History</a:t>
            </a:r>
            <a:endParaRPr lang="en-US" sz="3600" b="0" i="0" u="none" strike="noStrike" kern="1200" cap="none" spc="0" baseline="0" dirty="0">
              <a:solidFill>
                <a:srgbClr val="FFFF00"/>
              </a:solidFill>
              <a:uFillTx/>
              <a:latin typeface="Verdana"/>
            </a:endParaRPr>
          </a:p>
        </p:txBody>
      </p:sp>
      <p:pic>
        <p:nvPicPr>
          <p:cNvPr id="1026" name="Picture 2" descr="http://www.nancyrourke.com/paintings/deaf/deafvineyarders.jpg"/>
          <p:cNvPicPr>
            <a:picLocks noChangeAspect="1" noChangeArrowheads="1"/>
          </p:cNvPicPr>
          <p:nvPr/>
        </p:nvPicPr>
        <p:blipFill>
          <a:blip r:embed="rId2" cstate="print"/>
          <a:srcRect/>
          <a:stretch>
            <a:fillRect/>
          </a:stretch>
        </p:blipFill>
        <p:spPr bwMode="auto">
          <a:xfrm>
            <a:off x="3054545" y="838201"/>
            <a:ext cx="2965255" cy="2311824"/>
          </a:xfrm>
          <a:prstGeom prst="rect">
            <a:avLst/>
          </a:prstGeom>
          <a:noFill/>
        </p:spPr>
      </p:pic>
      <p:pic>
        <p:nvPicPr>
          <p:cNvPr id="1028" name="Picture 4" descr="http://www.nancyrourke.com/paintings/deaf/publiclectureMED.jpg"/>
          <p:cNvPicPr>
            <a:picLocks noChangeAspect="1" noChangeArrowheads="1"/>
          </p:cNvPicPr>
          <p:nvPr/>
        </p:nvPicPr>
        <p:blipFill>
          <a:blip r:embed="rId3" cstate="print"/>
          <a:srcRect/>
          <a:stretch>
            <a:fillRect/>
          </a:stretch>
        </p:blipFill>
        <p:spPr bwMode="auto">
          <a:xfrm>
            <a:off x="6083794" y="838200"/>
            <a:ext cx="3060206" cy="2286000"/>
          </a:xfrm>
          <a:prstGeom prst="rect">
            <a:avLst/>
          </a:prstGeom>
          <a:noFill/>
        </p:spPr>
      </p:pic>
      <p:pic>
        <p:nvPicPr>
          <p:cNvPr id="1032" name="Picture 8" descr="http://www.nancyrourke.com/paintings/deaf/aslconquerMED.jpg"/>
          <p:cNvPicPr>
            <a:picLocks noChangeAspect="1" noChangeArrowheads="1"/>
          </p:cNvPicPr>
          <p:nvPr/>
        </p:nvPicPr>
        <p:blipFill>
          <a:blip r:embed="rId4" cstate="print"/>
          <a:srcRect/>
          <a:stretch>
            <a:fillRect/>
          </a:stretch>
        </p:blipFill>
        <p:spPr bwMode="auto">
          <a:xfrm>
            <a:off x="0" y="860993"/>
            <a:ext cx="2971800" cy="2263207"/>
          </a:xfrm>
          <a:prstGeom prst="rect">
            <a:avLst/>
          </a:prstGeom>
          <a:noFill/>
        </p:spPr>
      </p:pic>
      <p:pic>
        <p:nvPicPr>
          <p:cNvPr id="1034" name="Picture 10" descr="http://www.nancyrourke.com/paintings/deaf/deafhistoryMED.jpg"/>
          <p:cNvPicPr>
            <a:picLocks noChangeAspect="1" noChangeArrowheads="1"/>
          </p:cNvPicPr>
          <p:nvPr/>
        </p:nvPicPr>
        <p:blipFill>
          <a:blip r:embed="rId5" cstate="print"/>
          <a:srcRect/>
          <a:stretch>
            <a:fillRect/>
          </a:stretch>
        </p:blipFill>
        <p:spPr bwMode="auto">
          <a:xfrm>
            <a:off x="3231888" y="3200400"/>
            <a:ext cx="2715753" cy="3657600"/>
          </a:xfrm>
          <a:prstGeom prst="rect">
            <a:avLst/>
          </a:prstGeom>
          <a:noFill/>
        </p:spPr>
      </p:pic>
      <p:pic>
        <p:nvPicPr>
          <p:cNvPr id="1036" name="Picture 12" descr="http://www.nancyrourke.com/paintings/deaf/celebratingthreehundredMED.jpg"/>
          <p:cNvPicPr>
            <a:picLocks noChangeAspect="1" noChangeArrowheads="1"/>
          </p:cNvPicPr>
          <p:nvPr/>
        </p:nvPicPr>
        <p:blipFill>
          <a:blip r:embed="rId6" cstate="print"/>
          <a:srcRect/>
          <a:stretch>
            <a:fillRect/>
          </a:stretch>
        </p:blipFill>
        <p:spPr bwMode="auto">
          <a:xfrm>
            <a:off x="228600" y="3200400"/>
            <a:ext cx="2918691" cy="3657600"/>
          </a:xfrm>
          <a:prstGeom prst="rect">
            <a:avLst/>
          </a:prstGeom>
          <a:noFill/>
        </p:spPr>
      </p:pic>
      <p:pic>
        <p:nvPicPr>
          <p:cNvPr id="1038" name="Picture 14" descr="http://www.nancyrourke.com/paintings/deaf/dpndaythree.jpg"/>
          <p:cNvPicPr>
            <a:picLocks noChangeAspect="1" noChangeArrowheads="1"/>
          </p:cNvPicPr>
          <p:nvPr/>
        </p:nvPicPr>
        <p:blipFill>
          <a:blip r:embed="rId7" cstate="print"/>
          <a:srcRect/>
          <a:stretch>
            <a:fillRect/>
          </a:stretch>
        </p:blipFill>
        <p:spPr bwMode="auto">
          <a:xfrm>
            <a:off x="6048214" y="3200400"/>
            <a:ext cx="2867186" cy="3657600"/>
          </a:xfrm>
          <a:prstGeom prst="rect">
            <a:avLst/>
          </a:prstGeom>
          <a:noFill/>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0" y="152403"/>
            <a:ext cx="9144000" cy="838203"/>
          </a:xfrm>
          <a:prstGeom prst="rect">
            <a:avLst/>
          </a:prstGeom>
          <a:noFill/>
          <a:ln>
            <a:noFill/>
          </a:ln>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dirty="0" smtClean="0">
                <a:solidFill>
                  <a:srgbClr val="FFFF00"/>
                </a:solidFill>
                <a:latin typeface="Verdana"/>
              </a:rPr>
              <a:t>Message Paintings inspired by Jean Michel </a:t>
            </a:r>
            <a:r>
              <a:rPr lang="en-US" sz="2400" dirty="0" err="1" smtClean="0">
                <a:solidFill>
                  <a:srgbClr val="FFFF00"/>
                </a:solidFill>
                <a:latin typeface="Verdana"/>
              </a:rPr>
              <a:t>Basquait</a:t>
            </a:r>
            <a:r>
              <a:rPr lang="en-US" sz="2400" dirty="0" smtClean="0">
                <a:solidFill>
                  <a:srgbClr val="FFFF00"/>
                </a:solidFill>
                <a:latin typeface="Verdana"/>
              </a:rPr>
              <a:t> </a:t>
            </a:r>
            <a:endParaRPr lang="en-US" sz="2400" b="0" i="0" u="none" strike="noStrike" kern="1200" cap="none" spc="0" baseline="0" dirty="0">
              <a:solidFill>
                <a:srgbClr val="FFFF00"/>
              </a:solidFill>
              <a:uFillTx/>
              <a:latin typeface="Verdana"/>
            </a:endParaRPr>
          </a:p>
        </p:txBody>
      </p:sp>
      <p:pic>
        <p:nvPicPr>
          <p:cNvPr id="121858" name="Picture 2" descr="http://www.nancyrourke.com/paintings/deaf/iamadeafsurvivorMED.jpg"/>
          <p:cNvPicPr>
            <a:picLocks noChangeAspect="1" noChangeArrowheads="1"/>
          </p:cNvPicPr>
          <p:nvPr/>
        </p:nvPicPr>
        <p:blipFill>
          <a:blip r:embed="rId2" cstate="print"/>
          <a:srcRect/>
          <a:stretch>
            <a:fillRect/>
          </a:stretch>
        </p:blipFill>
        <p:spPr bwMode="auto">
          <a:xfrm>
            <a:off x="6477000" y="838200"/>
            <a:ext cx="2505075" cy="1993247"/>
          </a:xfrm>
          <a:prstGeom prst="rect">
            <a:avLst/>
          </a:prstGeom>
          <a:noFill/>
        </p:spPr>
      </p:pic>
      <p:pic>
        <p:nvPicPr>
          <p:cNvPr id="121860" name="Picture 4" descr="http://www.nancyrourke.com/paintings/deaf/signlanguagehumanrightMED.jpg"/>
          <p:cNvPicPr>
            <a:picLocks noChangeAspect="1" noChangeArrowheads="1"/>
          </p:cNvPicPr>
          <p:nvPr/>
        </p:nvPicPr>
        <p:blipFill>
          <a:blip r:embed="rId3" cstate="print"/>
          <a:srcRect/>
          <a:stretch>
            <a:fillRect/>
          </a:stretch>
        </p:blipFill>
        <p:spPr bwMode="auto">
          <a:xfrm>
            <a:off x="4350751" y="838200"/>
            <a:ext cx="1973849" cy="1981200"/>
          </a:xfrm>
          <a:prstGeom prst="rect">
            <a:avLst/>
          </a:prstGeom>
          <a:noFill/>
        </p:spPr>
      </p:pic>
      <p:pic>
        <p:nvPicPr>
          <p:cNvPr id="121862" name="Picture 6" descr="http://www.nancyrourke.com/paintings/deaf/veditzquote.jpg"/>
          <p:cNvPicPr>
            <a:picLocks noChangeAspect="1" noChangeArrowheads="1"/>
          </p:cNvPicPr>
          <p:nvPr/>
        </p:nvPicPr>
        <p:blipFill>
          <a:blip r:embed="rId4" cstate="print"/>
          <a:srcRect/>
          <a:stretch>
            <a:fillRect/>
          </a:stretch>
        </p:blipFill>
        <p:spPr bwMode="auto">
          <a:xfrm>
            <a:off x="2590800" y="838201"/>
            <a:ext cx="1582003" cy="1981200"/>
          </a:xfrm>
          <a:prstGeom prst="rect">
            <a:avLst/>
          </a:prstGeom>
          <a:noFill/>
        </p:spPr>
      </p:pic>
      <p:pic>
        <p:nvPicPr>
          <p:cNvPr id="121864" name="Picture 8" descr="http://www.nancyrourke.com/paintings/deaf/deafpeoplecanMED.jpg"/>
          <p:cNvPicPr>
            <a:picLocks noChangeAspect="1" noChangeArrowheads="1"/>
          </p:cNvPicPr>
          <p:nvPr/>
        </p:nvPicPr>
        <p:blipFill>
          <a:blip r:embed="rId5" cstate="print"/>
          <a:srcRect/>
          <a:stretch>
            <a:fillRect/>
          </a:stretch>
        </p:blipFill>
        <p:spPr bwMode="auto">
          <a:xfrm>
            <a:off x="381000" y="838200"/>
            <a:ext cx="1974529" cy="1981200"/>
          </a:xfrm>
          <a:prstGeom prst="rect">
            <a:avLst/>
          </a:prstGeom>
          <a:noFill/>
        </p:spPr>
      </p:pic>
      <p:pic>
        <p:nvPicPr>
          <p:cNvPr id="121866" name="Picture 10" descr="http://www.nancyrourke.com/paintings/deaf/deaficonMED.jpg"/>
          <p:cNvPicPr>
            <a:picLocks noChangeAspect="1" noChangeArrowheads="1"/>
          </p:cNvPicPr>
          <p:nvPr/>
        </p:nvPicPr>
        <p:blipFill>
          <a:blip r:embed="rId6" cstate="print"/>
          <a:srcRect/>
          <a:stretch>
            <a:fillRect/>
          </a:stretch>
        </p:blipFill>
        <p:spPr bwMode="auto">
          <a:xfrm>
            <a:off x="7086600" y="2895600"/>
            <a:ext cx="1905000" cy="1914218"/>
          </a:xfrm>
          <a:prstGeom prst="rect">
            <a:avLst/>
          </a:prstGeom>
          <a:noFill/>
        </p:spPr>
      </p:pic>
      <p:pic>
        <p:nvPicPr>
          <p:cNvPr id="121868" name="Picture 12" descr="http://www.nancyrourke.com/paintings/deaf/supportfslMED.jpg"/>
          <p:cNvPicPr>
            <a:picLocks noChangeAspect="1" noChangeArrowheads="1"/>
          </p:cNvPicPr>
          <p:nvPr/>
        </p:nvPicPr>
        <p:blipFill>
          <a:blip r:embed="rId7" cstate="print"/>
          <a:srcRect/>
          <a:stretch>
            <a:fillRect/>
          </a:stretch>
        </p:blipFill>
        <p:spPr bwMode="auto">
          <a:xfrm>
            <a:off x="5406774" y="2895601"/>
            <a:ext cx="1508375" cy="1905000"/>
          </a:xfrm>
          <a:prstGeom prst="rect">
            <a:avLst/>
          </a:prstGeom>
          <a:noFill/>
        </p:spPr>
      </p:pic>
      <p:pic>
        <p:nvPicPr>
          <p:cNvPr id="121870" name="Picture 14" descr="http://www.nancyrourke.com/paintings/deaf/proudbedeafMED.jpg"/>
          <p:cNvPicPr>
            <a:picLocks noChangeAspect="1" noChangeArrowheads="1"/>
          </p:cNvPicPr>
          <p:nvPr/>
        </p:nvPicPr>
        <p:blipFill>
          <a:blip r:embed="rId8" cstate="print"/>
          <a:srcRect/>
          <a:stretch>
            <a:fillRect/>
          </a:stretch>
        </p:blipFill>
        <p:spPr bwMode="auto">
          <a:xfrm>
            <a:off x="2794846" y="2895600"/>
            <a:ext cx="2415330" cy="1905000"/>
          </a:xfrm>
          <a:prstGeom prst="rect">
            <a:avLst/>
          </a:prstGeom>
          <a:noFill/>
        </p:spPr>
      </p:pic>
      <p:pic>
        <p:nvPicPr>
          <p:cNvPr id="121872" name="Picture 16" descr="http://www.nancyrourke.com/paintings/deaf/aslthrivesmini2.jpg"/>
          <p:cNvPicPr>
            <a:picLocks noChangeAspect="1" noChangeArrowheads="1"/>
          </p:cNvPicPr>
          <p:nvPr/>
        </p:nvPicPr>
        <p:blipFill>
          <a:blip r:embed="rId9" cstate="print"/>
          <a:srcRect/>
          <a:stretch>
            <a:fillRect/>
          </a:stretch>
        </p:blipFill>
        <p:spPr bwMode="auto">
          <a:xfrm>
            <a:off x="176432" y="2895600"/>
            <a:ext cx="2490568" cy="1905000"/>
          </a:xfrm>
          <a:prstGeom prst="rect">
            <a:avLst/>
          </a:prstGeom>
          <a:noFill/>
        </p:spPr>
      </p:pic>
      <p:pic>
        <p:nvPicPr>
          <p:cNvPr id="121874" name="Picture 18" descr="http://www.nancyrourke.com/paintings/deaf/recognizeaslMED.jpg"/>
          <p:cNvPicPr>
            <a:picLocks noChangeAspect="1" noChangeArrowheads="1"/>
          </p:cNvPicPr>
          <p:nvPr/>
        </p:nvPicPr>
        <p:blipFill>
          <a:blip r:embed="rId10" cstate="print"/>
          <a:srcRect/>
          <a:stretch>
            <a:fillRect/>
          </a:stretch>
        </p:blipFill>
        <p:spPr bwMode="auto">
          <a:xfrm>
            <a:off x="7514642" y="4876800"/>
            <a:ext cx="1438857" cy="1819275"/>
          </a:xfrm>
          <a:prstGeom prst="rect">
            <a:avLst/>
          </a:prstGeom>
          <a:noFill/>
        </p:spPr>
      </p:pic>
      <p:pic>
        <p:nvPicPr>
          <p:cNvPr id="121876" name="Picture 20" descr="http://www.nancyrourke.com/paintings/deaf/aslkaleidoscopeMED.jpg"/>
          <p:cNvPicPr>
            <a:picLocks noChangeAspect="1" noChangeArrowheads="1"/>
          </p:cNvPicPr>
          <p:nvPr/>
        </p:nvPicPr>
        <p:blipFill>
          <a:blip r:embed="rId11" cstate="print"/>
          <a:srcRect/>
          <a:stretch>
            <a:fillRect/>
          </a:stretch>
        </p:blipFill>
        <p:spPr bwMode="auto">
          <a:xfrm>
            <a:off x="5562600" y="4876800"/>
            <a:ext cx="1838325" cy="1848298"/>
          </a:xfrm>
          <a:prstGeom prst="rect">
            <a:avLst/>
          </a:prstGeom>
          <a:noFill/>
        </p:spPr>
      </p:pic>
      <p:pic>
        <p:nvPicPr>
          <p:cNvPr id="121878" name="Picture 22" descr="http://www.nancyrourke.com/paintings/deaf/aslthrivesmini.jpg"/>
          <p:cNvPicPr>
            <a:picLocks noChangeAspect="1" noChangeArrowheads="1"/>
          </p:cNvPicPr>
          <p:nvPr/>
        </p:nvPicPr>
        <p:blipFill>
          <a:blip r:embed="rId12" cstate="print"/>
          <a:srcRect/>
          <a:stretch>
            <a:fillRect/>
          </a:stretch>
        </p:blipFill>
        <p:spPr bwMode="auto">
          <a:xfrm>
            <a:off x="3048000" y="4876800"/>
            <a:ext cx="2363036" cy="1840479"/>
          </a:xfrm>
          <a:prstGeom prst="rect">
            <a:avLst/>
          </a:prstGeom>
          <a:noFill/>
        </p:spPr>
      </p:pic>
      <p:pic>
        <p:nvPicPr>
          <p:cNvPr id="121882" name="Picture 26" descr="http://www.nancyrourke.com/paintings/deaf/redmountain.jpg"/>
          <p:cNvPicPr>
            <a:picLocks noChangeAspect="1" noChangeArrowheads="1"/>
          </p:cNvPicPr>
          <p:nvPr/>
        </p:nvPicPr>
        <p:blipFill>
          <a:blip r:embed="rId13" cstate="print"/>
          <a:srcRect/>
          <a:stretch>
            <a:fillRect/>
          </a:stretch>
        </p:blipFill>
        <p:spPr bwMode="auto">
          <a:xfrm>
            <a:off x="457200" y="4876800"/>
            <a:ext cx="2456436" cy="1828800"/>
          </a:xfrm>
          <a:prstGeom prst="rect">
            <a:avLst/>
          </a:prstGeom>
          <a:noFill/>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0" y="152403"/>
            <a:ext cx="9144000" cy="838203"/>
          </a:xfrm>
          <a:prstGeom prst="rect">
            <a:avLst/>
          </a:prstGeom>
          <a:noFill/>
          <a:ln>
            <a:noFill/>
          </a:ln>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dirty="0" smtClean="0">
                <a:solidFill>
                  <a:srgbClr val="FFFF00"/>
                </a:solidFill>
                <a:latin typeface="Verdana"/>
              </a:rPr>
              <a:t>Liberation Art – ASL THRIVES</a:t>
            </a:r>
            <a:endParaRPr lang="en-US" sz="3600" b="0" i="0" u="none" strike="noStrike" kern="1200" cap="none" spc="0" baseline="0" dirty="0">
              <a:solidFill>
                <a:srgbClr val="FFFF00"/>
              </a:solidFill>
              <a:uFillTx/>
              <a:latin typeface="Verdana"/>
            </a:endParaRPr>
          </a:p>
        </p:txBody>
      </p:sp>
      <p:pic>
        <p:nvPicPr>
          <p:cNvPr id="19458" name="Picture 2" descr="http://www.nancyrourke.com/paintings/deaf/aslthrivesMED.jpg"/>
          <p:cNvPicPr>
            <a:picLocks noChangeAspect="1" noChangeArrowheads="1"/>
          </p:cNvPicPr>
          <p:nvPr/>
        </p:nvPicPr>
        <p:blipFill>
          <a:blip r:embed="rId2" cstate="print"/>
          <a:srcRect/>
          <a:stretch>
            <a:fillRect/>
          </a:stretch>
        </p:blipFill>
        <p:spPr bwMode="auto">
          <a:xfrm>
            <a:off x="1226240" y="914400"/>
            <a:ext cx="6774760" cy="5067301"/>
          </a:xfrm>
          <a:prstGeom prst="rect">
            <a:avLst/>
          </a:prstGeom>
          <a:noFill/>
        </p:spPr>
      </p:pic>
      <p:sp>
        <p:nvSpPr>
          <p:cNvPr id="10" name="TextBox 9"/>
          <p:cNvSpPr txBox="1"/>
          <p:nvPr/>
        </p:nvSpPr>
        <p:spPr>
          <a:xfrm>
            <a:off x="2057400" y="6096000"/>
            <a:ext cx="4876800" cy="369332"/>
          </a:xfrm>
          <a:prstGeom prst="rect">
            <a:avLst/>
          </a:prstGeom>
          <a:noFill/>
        </p:spPr>
        <p:txBody>
          <a:bodyPr wrap="square" rtlCol="0">
            <a:spAutoFit/>
          </a:bodyPr>
          <a:lstStyle/>
          <a:p>
            <a:pPr algn="ctr"/>
            <a:r>
              <a:rPr lang="en-US" dirty="0" smtClean="0">
                <a:solidFill>
                  <a:schemeClr val="bg1"/>
                </a:solidFill>
              </a:rPr>
              <a:t>http://www.nancyrourke.com/aslthrives.htm</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switchedatbirth19.jpg"/>
          <p:cNvPicPr>
            <a:picLocks noChangeAspect="1"/>
          </p:cNvPicPr>
          <p:nvPr/>
        </p:nvPicPr>
        <p:blipFill>
          <a:blip r:embed="rId3" cstate="print"/>
          <a:srcRect l="9375" t="13984" r="46875" b="55251"/>
          <a:stretch>
            <a:fillRect/>
          </a:stretch>
        </p:blipFill>
        <p:spPr>
          <a:xfrm>
            <a:off x="2514600" y="4114800"/>
            <a:ext cx="4372995" cy="2362200"/>
          </a:xfrm>
          <a:prstGeom prst="rect">
            <a:avLst/>
          </a:prstGeom>
        </p:spPr>
      </p:pic>
      <p:pic>
        <p:nvPicPr>
          <p:cNvPr id="32" name="Picture 31" descr="switchedatbirth18.jpg"/>
          <p:cNvPicPr>
            <a:picLocks noChangeAspect="1"/>
          </p:cNvPicPr>
          <p:nvPr/>
        </p:nvPicPr>
        <p:blipFill>
          <a:blip r:embed="rId4" cstate="print"/>
          <a:srcRect r="36744"/>
          <a:stretch>
            <a:fillRect/>
          </a:stretch>
        </p:blipFill>
        <p:spPr>
          <a:xfrm>
            <a:off x="6858000" y="4038600"/>
            <a:ext cx="2098888" cy="2419675"/>
          </a:xfrm>
          <a:prstGeom prst="rect">
            <a:avLst/>
          </a:prstGeom>
        </p:spPr>
      </p:pic>
      <p:pic>
        <p:nvPicPr>
          <p:cNvPr id="16" name="Picture 15" descr="switchedatbirth6.jpg"/>
          <p:cNvPicPr>
            <a:picLocks noChangeAspect="1"/>
          </p:cNvPicPr>
          <p:nvPr/>
        </p:nvPicPr>
        <p:blipFill>
          <a:blip r:embed="rId5" cstate="print"/>
          <a:srcRect l="17514"/>
          <a:stretch>
            <a:fillRect/>
          </a:stretch>
        </p:blipFill>
        <p:spPr>
          <a:xfrm>
            <a:off x="3282570" y="1600199"/>
            <a:ext cx="3588687" cy="2481870"/>
          </a:xfrm>
          <a:prstGeom prst="rect">
            <a:avLst/>
          </a:prstGeom>
        </p:spPr>
      </p:pic>
      <p:sp>
        <p:nvSpPr>
          <p:cNvPr id="9" name="Title 8"/>
          <p:cNvSpPr>
            <a:spLocks noGrp="1"/>
          </p:cNvSpPr>
          <p:nvPr>
            <p:ph type="title"/>
          </p:nvPr>
        </p:nvSpPr>
        <p:spPr>
          <a:xfrm>
            <a:off x="0" y="76200"/>
            <a:ext cx="9144000" cy="1143000"/>
          </a:xfrm>
        </p:spPr>
        <p:txBody>
          <a:bodyPr/>
          <a:lstStyle/>
          <a:p>
            <a:r>
              <a:rPr lang="en-US" sz="2800" dirty="0" smtClean="0">
                <a:latin typeface="Verdana" pitchFamily="34" charset="0"/>
                <a:ea typeface="Verdana" pitchFamily="34" charset="0"/>
                <a:cs typeface="Verdana" pitchFamily="34" charset="0"/>
              </a:rPr>
              <a:t>Seven paintings shown on </a:t>
            </a:r>
            <a:br>
              <a:rPr lang="en-US" sz="2800" dirty="0" smtClean="0">
                <a:latin typeface="Verdana" pitchFamily="34" charset="0"/>
                <a:ea typeface="Verdana" pitchFamily="34" charset="0"/>
                <a:cs typeface="Verdana" pitchFamily="34" charset="0"/>
              </a:rPr>
            </a:br>
            <a:r>
              <a:rPr lang="en-US" sz="2800" dirty="0" smtClean="0">
                <a:latin typeface="Verdana" pitchFamily="34" charset="0"/>
                <a:ea typeface="Verdana" pitchFamily="34" charset="0"/>
                <a:cs typeface="Verdana" pitchFamily="34" charset="0"/>
              </a:rPr>
              <a:t>ABC Family Channel ‘Switched at Birth’ 2013</a:t>
            </a:r>
            <a:endParaRPr lang="en-US" sz="2800" dirty="0">
              <a:latin typeface="Verdana" pitchFamily="34" charset="0"/>
              <a:ea typeface="Verdana" pitchFamily="34" charset="0"/>
              <a:cs typeface="Verdana" pitchFamily="34" charset="0"/>
            </a:endParaRPr>
          </a:p>
        </p:txBody>
      </p:sp>
      <p:pic>
        <p:nvPicPr>
          <p:cNvPr id="11" name="Content Placeholder 10" descr="switchedatbirth1.jpg"/>
          <p:cNvPicPr>
            <a:picLocks noGrp="1" noChangeAspect="1"/>
          </p:cNvPicPr>
          <p:nvPr>
            <p:ph idx="1"/>
          </p:nvPr>
        </p:nvPicPr>
        <p:blipFill>
          <a:blip r:embed="rId6" cstate="print"/>
          <a:srcRect r="20833"/>
          <a:stretch>
            <a:fillRect/>
          </a:stretch>
        </p:blipFill>
        <p:spPr>
          <a:xfrm>
            <a:off x="386970" y="1600200"/>
            <a:ext cx="2895600" cy="2475035"/>
          </a:xfrm>
        </p:spPr>
      </p:pic>
      <p:pic>
        <p:nvPicPr>
          <p:cNvPr id="17" name="Picture 16" descr="switchedatbirth7.jpg"/>
          <p:cNvPicPr>
            <a:picLocks noChangeAspect="1"/>
          </p:cNvPicPr>
          <p:nvPr/>
        </p:nvPicPr>
        <p:blipFill>
          <a:blip r:embed="rId7" cstate="print"/>
          <a:srcRect l="42500" r="4167"/>
          <a:stretch>
            <a:fillRect/>
          </a:stretch>
        </p:blipFill>
        <p:spPr>
          <a:xfrm>
            <a:off x="6858000" y="1600200"/>
            <a:ext cx="1934861" cy="2438400"/>
          </a:xfrm>
          <a:prstGeom prst="rect">
            <a:avLst/>
          </a:prstGeom>
        </p:spPr>
      </p:pic>
      <p:pic>
        <p:nvPicPr>
          <p:cNvPr id="25" name="Picture 24" descr="switchedatbirth12.jpg"/>
          <p:cNvPicPr>
            <a:picLocks noChangeAspect="1"/>
          </p:cNvPicPr>
          <p:nvPr/>
        </p:nvPicPr>
        <p:blipFill>
          <a:blip r:embed="rId8" cstate="print"/>
          <a:srcRect r="12288"/>
          <a:stretch>
            <a:fillRect/>
          </a:stretch>
        </p:blipFill>
        <p:spPr>
          <a:xfrm>
            <a:off x="381000" y="4115186"/>
            <a:ext cx="2514600" cy="2361814"/>
          </a:xfrm>
          <a:prstGeom prst="rect">
            <a:avLst/>
          </a:prstGeom>
        </p:spPr>
      </p:pic>
    </p:spTree>
    <p:extLst>
      <p:ext uri="{BB962C8B-B14F-4D97-AF65-F5344CB8AC3E}">
        <p14:creationId xmlns="" xmlns:p14="http://schemas.microsoft.com/office/powerpoint/2010/main" val="1957451609"/>
      </p:ext>
    </p:extLst>
  </p:cSld>
  <p:clrMapOvr>
    <a:masterClrMapping/>
  </p:clrMapOvr>
  <p:transition advTm="5226">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pic>
        <p:nvPicPr>
          <p:cNvPr id="2" name="Picture 8" descr="11738_4676076746523_357804216_n.jpg"/>
          <p:cNvPicPr>
            <a:picLocks noChangeAspect="1"/>
          </p:cNvPicPr>
          <p:nvPr/>
        </p:nvPicPr>
        <p:blipFill>
          <a:blip r:embed="rId2" cstate="print"/>
          <a:srcRect/>
          <a:stretch>
            <a:fillRect/>
          </a:stretch>
        </p:blipFill>
        <p:spPr>
          <a:xfrm>
            <a:off x="4867278" y="1752603"/>
            <a:ext cx="4276721" cy="2590796"/>
          </a:xfrm>
          <a:prstGeom prst="rect">
            <a:avLst/>
          </a:prstGeom>
          <a:noFill/>
          <a:ln>
            <a:noFill/>
          </a:ln>
        </p:spPr>
      </p:pic>
      <p:pic>
        <p:nvPicPr>
          <p:cNvPr id="3" name="Picture 9" descr="21321_10100471987659985_2110097186_n.jpg"/>
          <p:cNvPicPr>
            <a:picLocks noChangeAspect="1"/>
          </p:cNvPicPr>
          <p:nvPr/>
        </p:nvPicPr>
        <p:blipFill>
          <a:blip r:embed="rId3" cstate="print"/>
          <a:srcRect t="28889" b="12929"/>
          <a:stretch>
            <a:fillRect/>
          </a:stretch>
        </p:blipFill>
        <p:spPr>
          <a:xfrm>
            <a:off x="4953003" y="761996"/>
            <a:ext cx="4190996" cy="1371600"/>
          </a:xfrm>
          <a:prstGeom prst="rect">
            <a:avLst/>
          </a:prstGeom>
          <a:noFill/>
          <a:ln>
            <a:noFill/>
          </a:ln>
        </p:spPr>
      </p:pic>
      <p:pic>
        <p:nvPicPr>
          <p:cNvPr id="4" name="Picture 3" descr="603815_10151393081106811_1584687948_n.jpg"/>
          <p:cNvPicPr>
            <a:picLocks noChangeAspect="1"/>
          </p:cNvPicPr>
          <p:nvPr/>
        </p:nvPicPr>
        <p:blipFill>
          <a:blip r:embed="rId4" cstate="print"/>
          <a:srcRect t="14754"/>
          <a:stretch>
            <a:fillRect/>
          </a:stretch>
        </p:blipFill>
        <p:spPr>
          <a:xfrm>
            <a:off x="4495803" y="4216398"/>
            <a:ext cx="4648196" cy="2641601"/>
          </a:xfrm>
          <a:prstGeom prst="rect">
            <a:avLst/>
          </a:prstGeom>
          <a:noFill/>
          <a:ln>
            <a:noFill/>
          </a:ln>
        </p:spPr>
      </p:pic>
      <p:pic>
        <p:nvPicPr>
          <p:cNvPr id="5" name="Picture 5" descr="599696_10100239993548045_1381506790_n.jpg"/>
          <p:cNvPicPr>
            <a:picLocks noChangeAspect="1"/>
          </p:cNvPicPr>
          <p:nvPr/>
        </p:nvPicPr>
        <p:blipFill>
          <a:blip r:embed="rId5" cstate="print"/>
          <a:srcRect r="4482"/>
          <a:stretch>
            <a:fillRect/>
          </a:stretch>
        </p:blipFill>
        <p:spPr>
          <a:xfrm>
            <a:off x="1600200" y="4267203"/>
            <a:ext cx="3352803" cy="2590796"/>
          </a:xfrm>
          <a:prstGeom prst="rect">
            <a:avLst/>
          </a:prstGeom>
          <a:noFill/>
          <a:ln>
            <a:noFill/>
          </a:ln>
        </p:spPr>
      </p:pic>
      <p:pic>
        <p:nvPicPr>
          <p:cNvPr id="6" name="Picture 4" descr="284897_1895628156558_1378842_n.jpg"/>
          <p:cNvPicPr>
            <a:picLocks noChangeAspect="1"/>
          </p:cNvPicPr>
          <p:nvPr/>
        </p:nvPicPr>
        <p:blipFill>
          <a:blip r:embed="rId6" cstate="print">
            <a:lum bright="18000" contrast="22000"/>
          </a:blip>
          <a:srcRect/>
          <a:stretch>
            <a:fillRect/>
          </a:stretch>
        </p:blipFill>
        <p:spPr>
          <a:xfrm>
            <a:off x="0" y="4495803"/>
            <a:ext cx="1771649" cy="2362196"/>
          </a:xfrm>
          <a:prstGeom prst="rect">
            <a:avLst/>
          </a:prstGeom>
          <a:noFill/>
          <a:ln>
            <a:noFill/>
          </a:ln>
        </p:spPr>
      </p:pic>
      <p:pic>
        <p:nvPicPr>
          <p:cNvPr id="7" name="Picture 2" descr="427398_3209829041110_1738663447_n.jpg"/>
          <p:cNvPicPr>
            <a:picLocks noChangeAspect="1"/>
          </p:cNvPicPr>
          <p:nvPr/>
        </p:nvPicPr>
        <p:blipFill>
          <a:blip r:embed="rId7" cstate="print">
            <a:lum bright="12000" contrast="22000"/>
          </a:blip>
          <a:srcRect/>
          <a:stretch>
            <a:fillRect/>
          </a:stretch>
        </p:blipFill>
        <p:spPr>
          <a:xfrm>
            <a:off x="0" y="761996"/>
            <a:ext cx="4953003" cy="3733796"/>
          </a:xfrm>
          <a:prstGeom prst="rect">
            <a:avLst/>
          </a:prstGeom>
          <a:noFill/>
          <a:ln>
            <a:noFill/>
          </a:ln>
        </p:spPr>
      </p:pic>
      <p:sp>
        <p:nvSpPr>
          <p:cNvPr id="8" name="TextBox 7"/>
          <p:cNvSpPr txBox="1"/>
          <p:nvPr/>
        </p:nvSpPr>
        <p:spPr>
          <a:xfrm>
            <a:off x="0" y="239709"/>
            <a:ext cx="9144000" cy="400110"/>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dirty="0" smtClean="0">
                <a:solidFill>
                  <a:srgbClr val="FFFFFF"/>
                </a:solidFill>
                <a:latin typeface="Verdana" pitchFamily="34"/>
                <a:cs typeface="Arial"/>
              </a:rPr>
              <a:t> with</a:t>
            </a:r>
            <a:r>
              <a:rPr lang="en-US" sz="2000" b="0" i="0" u="none" strike="noStrike" kern="1200" cap="none" spc="0" baseline="0" dirty="0" smtClean="0">
                <a:solidFill>
                  <a:srgbClr val="FFFFFF"/>
                </a:solidFill>
                <a:uFillTx/>
                <a:latin typeface="Verdana" pitchFamily="34"/>
                <a:cs typeface="Arial"/>
              </a:rPr>
              <a:t> </a:t>
            </a:r>
            <a:r>
              <a:rPr lang="en-US" sz="2000" b="1" i="0" u="none" strike="noStrike" kern="1200" cap="none" spc="0" baseline="0" dirty="0">
                <a:solidFill>
                  <a:srgbClr val="FFFF00"/>
                </a:solidFill>
                <a:uFillTx/>
                <a:latin typeface="Verdana" pitchFamily="34"/>
                <a:cs typeface="Arial"/>
              </a:rPr>
              <a:t>ART</a:t>
            </a:r>
            <a:r>
              <a:rPr lang="en-US" sz="2000" b="0" i="0" u="none" strike="noStrike" kern="1200" cap="none" spc="0" baseline="0" dirty="0">
                <a:solidFill>
                  <a:srgbClr val="FFFFFF"/>
                </a:solidFill>
                <a:uFillTx/>
                <a:latin typeface="Verdana" pitchFamily="34"/>
                <a:cs typeface="Arial"/>
              </a:rPr>
              <a:t> and being an </a:t>
            </a:r>
            <a:r>
              <a:rPr lang="en-US" sz="2000" b="1" i="0" u="none" strike="noStrike" kern="1200" cap="none" spc="0" baseline="0" dirty="0" err="1">
                <a:solidFill>
                  <a:srgbClr val="FFFF00"/>
                </a:solidFill>
                <a:uFillTx/>
                <a:latin typeface="Verdana" pitchFamily="34"/>
                <a:cs typeface="Arial"/>
              </a:rPr>
              <a:t>ACT</a:t>
            </a:r>
            <a:r>
              <a:rPr lang="en-US" sz="2000" b="0" i="0" u="none" strike="noStrike" kern="1200" cap="none" spc="0" baseline="0" dirty="0" err="1">
                <a:solidFill>
                  <a:srgbClr val="FFFFFF"/>
                </a:solidFill>
                <a:uFillTx/>
                <a:latin typeface="Verdana" pitchFamily="34"/>
                <a:cs typeface="Arial"/>
              </a:rPr>
              <a:t>ivist</a:t>
            </a:r>
            <a:r>
              <a:rPr lang="en-US" sz="2000" b="0" i="0" u="none" strike="noStrike" kern="1200" cap="none" spc="0" baseline="0" dirty="0">
                <a:solidFill>
                  <a:srgbClr val="FFFFFF"/>
                </a:solidFill>
                <a:uFillTx/>
                <a:latin typeface="Verdana" pitchFamily="34"/>
                <a:cs typeface="Arial"/>
              </a:rPr>
              <a:t>, </a:t>
            </a:r>
            <a:r>
              <a:rPr lang="en-US" sz="2000" b="0" i="0" u="none" strike="noStrike" kern="1200" cap="none" spc="0" baseline="0" dirty="0" err="1">
                <a:solidFill>
                  <a:srgbClr val="FFFFFF"/>
                </a:solidFill>
                <a:uFillTx/>
                <a:latin typeface="Verdana" pitchFamily="34"/>
                <a:cs typeface="Arial"/>
              </a:rPr>
              <a:t>De’VIA</a:t>
            </a:r>
            <a:r>
              <a:rPr lang="en-US" sz="2000" b="0" i="0" u="none" strike="noStrike" kern="1200" cap="none" spc="0" baseline="0" dirty="0">
                <a:solidFill>
                  <a:srgbClr val="FFFFFF"/>
                </a:solidFill>
                <a:uFillTx/>
                <a:latin typeface="Verdana" pitchFamily="34"/>
                <a:cs typeface="Arial"/>
              </a:rPr>
              <a:t> artists become </a:t>
            </a:r>
            <a:r>
              <a:rPr lang="en-US" sz="2000" b="1" i="0" u="none" strike="noStrike" kern="1200" cap="none" spc="0" baseline="0" dirty="0" err="1">
                <a:solidFill>
                  <a:srgbClr val="FFFF00"/>
                </a:solidFill>
                <a:uFillTx/>
                <a:latin typeface="Verdana" pitchFamily="34"/>
                <a:cs typeface="Arial"/>
              </a:rPr>
              <a:t>ART</a:t>
            </a:r>
            <a:r>
              <a:rPr lang="en-US" sz="2000" b="0" i="0" u="none" strike="noStrike" kern="1200" cap="none" spc="0" baseline="0" dirty="0" err="1">
                <a:solidFill>
                  <a:srgbClr val="FFFFFF"/>
                </a:solidFill>
                <a:uFillTx/>
                <a:latin typeface="Verdana" pitchFamily="34"/>
                <a:cs typeface="Arial"/>
              </a:rPr>
              <a:t>ivists</a:t>
            </a:r>
            <a:r>
              <a:rPr lang="en-US" sz="2000" b="0" i="0" u="none" strike="noStrike" kern="1200" cap="none" spc="0" baseline="0" dirty="0">
                <a:solidFill>
                  <a:srgbClr val="FFFFFF"/>
                </a:solidFill>
                <a:uFillTx/>
                <a:latin typeface="Verdana" pitchFamily="34"/>
                <a:cs typeface="Arial"/>
              </a:rPr>
              <a:t>.</a:t>
            </a:r>
          </a:p>
        </p:txBody>
      </p:sp>
      <p:pic>
        <p:nvPicPr>
          <p:cNvPr id="9" name="Picture 9" descr="deaftruckersnowMED.jpg"/>
          <p:cNvPicPr>
            <a:picLocks noChangeAspect="1"/>
          </p:cNvPicPr>
          <p:nvPr/>
        </p:nvPicPr>
        <p:blipFill>
          <a:blip r:embed="rId8" cstate="print"/>
          <a:srcRect/>
          <a:stretch>
            <a:fillRect/>
          </a:stretch>
        </p:blipFill>
        <p:spPr>
          <a:xfrm>
            <a:off x="2514600" y="5416548"/>
            <a:ext cx="1828800" cy="1441451"/>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https://scontent-b-dfw.xx.fbcdn.net/hphotos-prn2/1209179_713984085282817_973546632_n.jpg"/>
          <p:cNvPicPr>
            <a:picLocks noChangeAspect="1" noChangeArrowheads="1"/>
          </p:cNvPicPr>
          <p:nvPr/>
        </p:nvPicPr>
        <p:blipFill>
          <a:blip r:embed="rId2" cstate="print">
            <a:lum bright="10000" contrast="20000"/>
          </a:blip>
          <a:srcRect l="33333" t="25556" r="26667" b="46666"/>
          <a:stretch>
            <a:fillRect/>
          </a:stretch>
        </p:blipFill>
        <p:spPr bwMode="auto">
          <a:xfrm>
            <a:off x="3429000" y="2286000"/>
            <a:ext cx="3657600" cy="1905000"/>
          </a:xfrm>
          <a:prstGeom prst="rect">
            <a:avLst/>
          </a:prstGeom>
          <a:noFill/>
        </p:spPr>
      </p:pic>
      <p:sp>
        <p:nvSpPr>
          <p:cNvPr id="2" name="Content Placeholder 5"/>
          <p:cNvSpPr txBox="1"/>
          <p:nvPr/>
        </p:nvSpPr>
        <p:spPr>
          <a:xfrm>
            <a:off x="914400" y="381000"/>
            <a:ext cx="7543800" cy="61722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dirty="0" smtClean="0">
                <a:solidFill>
                  <a:srgbClr val="FFFFFF"/>
                </a:solidFill>
                <a:latin typeface="Verdana" pitchFamily="34" charset="0"/>
                <a:ea typeface="Verdana" pitchFamily="34" charset="0"/>
                <a:cs typeface="Verdana" pitchFamily="34" charset="0"/>
              </a:rPr>
              <a:t>Four </a:t>
            </a:r>
            <a:r>
              <a:rPr lang="en-US" sz="2400" dirty="0" err="1" smtClean="0">
                <a:solidFill>
                  <a:srgbClr val="FFFFFF"/>
                </a:solidFill>
                <a:latin typeface="Verdana" pitchFamily="34" charset="0"/>
                <a:ea typeface="Verdana" pitchFamily="34" charset="0"/>
                <a:cs typeface="Verdana" pitchFamily="34" charset="0"/>
              </a:rPr>
              <a:t>De’VIA</a:t>
            </a:r>
            <a:r>
              <a:rPr lang="en-US" sz="2400" dirty="0" smtClean="0">
                <a:solidFill>
                  <a:srgbClr val="FFFFFF"/>
                </a:solidFill>
                <a:latin typeface="Verdana" pitchFamily="34" charset="0"/>
                <a:ea typeface="Verdana" pitchFamily="34" charset="0"/>
                <a:cs typeface="Verdana" pitchFamily="34" charset="0"/>
              </a:rPr>
              <a:t> artists and I</a:t>
            </a:r>
            <a:r>
              <a:rPr lang="en-US" sz="2400" b="0" i="0" u="none" strike="noStrike" kern="1200" cap="none" spc="0" baseline="0" dirty="0" smtClean="0">
                <a:solidFill>
                  <a:srgbClr val="FFFFFF"/>
                </a:solidFill>
                <a:uFillTx/>
                <a:latin typeface="Verdana" pitchFamily="34" charset="0"/>
                <a:ea typeface="Verdana" pitchFamily="34" charset="0"/>
                <a:cs typeface="Verdana" pitchFamily="34" charset="0"/>
              </a:rPr>
              <a:t> were</a:t>
            </a:r>
            <a:r>
              <a:rPr lang="en-US" sz="2400" b="0" i="0" u="none" strike="noStrike" kern="1200" cap="none" spc="0" dirty="0" smtClean="0">
                <a:solidFill>
                  <a:srgbClr val="FFFFFF"/>
                </a:solidFill>
                <a:uFillTx/>
                <a:latin typeface="Verdana" pitchFamily="34" charset="0"/>
                <a:ea typeface="Verdana" pitchFamily="34" charset="0"/>
                <a:cs typeface="Verdana" pitchFamily="34" charset="0"/>
              </a:rPr>
              <a:t> invited </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dirty="0" smtClean="0">
                <a:solidFill>
                  <a:srgbClr val="FFFFFF"/>
                </a:solidFill>
                <a:latin typeface="Verdana" pitchFamily="34" charset="0"/>
                <a:ea typeface="Verdana" pitchFamily="34" charset="0"/>
                <a:cs typeface="Verdana" pitchFamily="34" charset="0"/>
              </a:rPr>
              <a:t>to s</a:t>
            </a:r>
            <a:r>
              <a:rPr lang="en-US" sz="2400" baseline="0" dirty="0" smtClean="0">
                <a:solidFill>
                  <a:srgbClr val="FFFFFF"/>
                </a:solidFill>
                <a:latin typeface="Verdana" pitchFamily="34" charset="0"/>
                <a:ea typeface="Verdana" pitchFamily="34" charset="0"/>
                <a:cs typeface="Verdana" pitchFamily="34" charset="0"/>
              </a:rPr>
              <a:t>howcase our</a:t>
            </a:r>
            <a:r>
              <a:rPr lang="en-US" sz="2400" dirty="0" smtClean="0">
                <a:solidFill>
                  <a:srgbClr val="FFFFFF"/>
                </a:solidFill>
                <a:latin typeface="Verdana" pitchFamily="34" charset="0"/>
                <a:ea typeface="Verdana" pitchFamily="34" charset="0"/>
                <a:cs typeface="Verdana" pitchFamily="34" charset="0"/>
              </a:rPr>
              <a:t> paintings at the International </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dirty="0" smtClean="0">
                <a:solidFill>
                  <a:srgbClr val="FFFFFF"/>
                </a:solidFill>
                <a:latin typeface="Verdana" pitchFamily="34" charset="0"/>
                <a:ea typeface="Verdana" pitchFamily="34" charset="0"/>
                <a:cs typeface="Verdana" pitchFamily="34" charset="0"/>
              </a:rPr>
              <a:t>Deaf Art Exhibition in Saint Petersburg, Russia.</a:t>
            </a: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pic>
        <p:nvPicPr>
          <p:cNvPr id="58370" name="Picture 2" descr="https://scontent-a-dfw.xx.fbcdn.net/hphotos-prn1/557104_10201775423289303_294391344_n.jpg"/>
          <p:cNvPicPr>
            <a:picLocks noChangeAspect="1" noChangeArrowheads="1"/>
          </p:cNvPicPr>
          <p:nvPr/>
        </p:nvPicPr>
        <p:blipFill>
          <a:blip r:embed="rId3" cstate="print"/>
          <a:srcRect/>
          <a:stretch>
            <a:fillRect/>
          </a:stretch>
        </p:blipFill>
        <p:spPr bwMode="auto">
          <a:xfrm>
            <a:off x="3429000" y="4191000"/>
            <a:ext cx="3574618" cy="2667000"/>
          </a:xfrm>
          <a:prstGeom prst="rect">
            <a:avLst/>
          </a:prstGeom>
          <a:noFill/>
        </p:spPr>
      </p:pic>
      <p:pic>
        <p:nvPicPr>
          <p:cNvPr id="54274" name="Picture 2" descr="https://scontent-b-dfw.xx.fbcdn.net/hphotos-frc3/1175149_10201850249599914_429883817_n.jpg"/>
          <p:cNvPicPr>
            <a:picLocks noChangeAspect="1" noChangeArrowheads="1"/>
          </p:cNvPicPr>
          <p:nvPr/>
        </p:nvPicPr>
        <p:blipFill>
          <a:blip r:embed="rId4" cstate="print"/>
          <a:srcRect b="21875"/>
          <a:stretch>
            <a:fillRect/>
          </a:stretch>
        </p:blipFill>
        <p:spPr bwMode="auto">
          <a:xfrm>
            <a:off x="0" y="3267425"/>
            <a:ext cx="3429000" cy="3590575"/>
          </a:xfrm>
          <a:prstGeom prst="rect">
            <a:avLst/>
          </a:prstGeom>
          <a:noFill/>
        </p:spPr>
      </p:pic>
      <p:pic>
        <p:nvPicPr>
          <p:cNvPr id="54276" name="Picture 4" descr="https://scontent-b-dfw.xx.fbcdn.net/hphotos-ash4/1236640_10201850117556613_1992772647_n.jpg"/>
          <p:cNvPicPr>
            <a:picLocks noChangeAspect="1" noChangeArrowheads="1"/>
          </p:cNvPicPr>
          <p:nvPr/>
        </p:nvPicPr>
        <p:blipFill>
          <a:blip r:embed="rId5" cstate="print">
            <a:lum bright="20000" contrast="30000"/>
          </a:blip>
          <a:srcRect l="25833" t="14505"/>
          <a:stretch>
            <a:fillRect/>
          </a:stretch>
        </p:blipFill>
        <p:spPr bwMode="auto">
          <a:xfrm>
            <a:off x="6046276" y="4191001"/>
            <a:ext cx="3097723" cy="2667000"/>
          </a:xfrm>
          <a:prstGeom prst="rect">
            <a:avLst/>
          </a:prstGeom>
          <a:noFill/>
        </p:spPr>
      </p:pic>
      <p:pic>
        <p:nvPicPr>
          <p:cNvPr id="54278" name="Picture 6" descr="https://fbcdn-sphotos-a-a.akamaihd.net/hphotos-ak-prn1/1184892_10201928358272582_2106486301_n.jpg"/>
          <p:cNvPicPr>
            <a:picLocks noChangeAspect="1" noChangeArrowheads="1"/>
          </p:cNvPicPr>
          <p:nvPr/>
        </p:nvPicPr>
        <p:blipFill>
          <a:blip r:embed="rId6" cstate="print">
            <a:lum contrast="10000"/>
          </a:blip>
          <a:srcRect/>
          <a:stretch>
            <a:fillRect/>
          </a:stretch>
        </p:blipFill>
        <p:spPr bwMode="auto">
          <a:xfrm>
            <a:off x="7086600" y="2578135"/>
            <a:ext cx="2057400" cy="1612865"/>
          </a:xfrm>
          <a:prstGeom prst="rect">
            <a:avLst/>
          </a:prstGeom>
          <a:noFill/>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0"/>
            <a:ext cx="9144000" cy="1143000"/>
          </a:xfrm>
        </p:spPr>
        <p:txBody>
          <a:bodyPr/>
          <a:lstStyle/>
          <a:p>
            <a:r>
              <a:rPr lang="en-US" sz="3600" dirty="0" smtClean="0">
                <a:solidFill>
                  <a:schemeClr val="accent2"/>
                </a:solidFill>
                <a:latin typeface="Verdana" pitchFamily="34" charset="0"/>
                <a:ea typeface="Verdana" pitchFamily="34" charset="0"/>
                <a:cs typeface="Verdana" pitchFamily="34" charset="0"/>
              </a:rPr>
              <a:t>Video clippings of My </a:t>
            </a:r>
            <a:r>
              <a:rPr lang="en-US" sz="3600" dirty="0" err="1" smtClean="0">
                <a:solidFill>
                  <a:schemeClr val="accent2"/>
                </a:solidFill>
                <a:latin typeface="Verdana" pitchFamily="34" charset="0"/>
                <a:ea typeface="Verdana" pitchFamily="34" charset="0"/>
                <a:cs typeface="Verdana" pitchFamily="34" charset="0"/>
              </a:rPr>
              <a:t>De’VIA</a:t>
            </a:r>
            <a:r>
              <a:rPr lang="en-US" sz="3600" dirty="0" smtClean="0">
                <a:solidFill>
                  <a:schemeClr val="accent2"/>
                </a:solidFill>
                <a:latin typeface="Verdana" pitchFamily="34" charset="0"/>
                <a:ea typeface="Verdana" pitchFamily="34" charset="0"/>
                <a:cs typeface="Verdana" pitchFamily="34" charset="0"/>
              </a:rPr>
              <a:t> Work</a:t>
            </a:r>
          </a:p>
        </p:txBody>
      </p:sp>
      <p:sp>
        <p:nvSpPr>
          <p:cNvPr id="11" name="Rectangle 10"/>
          <p:cNvSpPr/>
          <p:nvPr/>
        </p:nvSpPr>
        <p:spPr>
          <a:xfrm>
            <a:off x="-76200" y="3048000"/>
            <a:ext cx="3886200" cy="276999"/>
          </a:xfrm>
          <a:prstGeom prst="rect">
            <a:avLst/>
          </a:prstGeom>
        </p:spPr>
        <p:txBody>
          <a:bodyPr wrap="square">
            <a:spAutoFit/>
          </a:bodyPr>
          <a:lstStyle/>
          <a:p>
            <a:pPr algn="ctr" fontAlgn="base">
              <a:spcBef>
                <a:spcPct val="0"/>
              </a:spcBef>
              <a:spcAft>
                <a:spcPct val="0"/>
              </a:spcAft>
            </a:pPr>
            <a:r>
              <a:rPr lang="en-US" sz="1200" dirty="0" smtClean="0">
                <a:solidFill>
                  <a:prstClr val="white"/>
                </a:solidFill>
                <a:latin typeface="Arial" charset="0"/>
                <a:cs typeface="Arial" charset="0"/>
                <a:hlinkClick r:id="rId3"/>
              </a:rPr>
              <a:t>http://</a:t>
            </a:r>
            <a:r>
              <a:rPr lang="en-US" sz="1100" dirty="0" smtClean="0">
                <a:solidFill>
                  <a:prstClr val="white"/>
                </a:solidFill>
                <a:latin typeface="Arial" charset="0"/>
                <a:cs typeface="Arial" charset="0"/>
                <a:hlinkClick r:id="rId3"/>
              </a:rPr>
              <a:t>www.youtube.com/watch?v=9RmaBaQHgiw</a:t>
            </a:r>
            <a:endParaRPr lang="en-US" sz="1200" dirty="0">
              <a:solidFill>
                <a:prstClr val="white"/>
              </a:solidFill>
              <a:latin typeface="Arial" charset="0"/>
              <a:cs typeface="Arial" charset="0"/>
            </a:endParaRPr>
          </a:p>
        </p:txBody>
      </p:sp>
      <p:pic>
        <p:nvPicPr>
          <p:cNvPr id="215042" name="Picture 2"/>
          <p:cNvPicPr>
            <a:picLocks noChangeAspect="1" noChangeArrowheads="1"/>
          </p:cNvPicPr>
          <p:nvPr/>
        </p:nvPicPr>
        <p:blipFill>
          <a:blip r:embed="rId4" cstate="print"/>
          <a:srcRect l="3906" t="35417" r="50000" b="30208"/>
          <a:stretch>
            <a:fillRect/>
          </a:stretch>
        </p:blipFill>
        <p:spPr bwMode="auto">
          <a:xfrm>
            <a:off x="304800" y="1307068"/>
            <a:ext cx="3112575" cy="1740932"/>
          </a:xfrm>
          <a:prstGeom prst="rect">
            <a:avLst/>
          </a:prstGeom>
          <a:noFill/>
          <a:ln w="9525">
            <a:noFill/>
            <a:miter lim="800000"/>
            <a:headEnd/>
            <a:tailEnd/>
          </a:ln>
        </p:spPr>
      </p:pic>
      <p:sp>
        <p:nvSpPr>
          <p:cNvPr id="5" name="Rectangle 4"/>
          <p:cNvSpPr/>
          <p:nvPr/>
        </p:nvSpPr>
        <p:spPr>
          <a:xfrm>
            <a:off x="0" y="5565338"/>
            <a:ext cx="9144000" cy="1292662"/>
          </a:xfrm>
          <a:prstGeom prst="rect">
            <a:avLst/>
          </a:prstGeom>
        </p:spPr>
        <p:txBody>
          <a:bodyPr wrap="square">
            <a:spAutoFit/>
          </a:bodyPr>
          <a:lstStyle/>
          <a:p>
            <a:pPr algn="ctr" fontAlgn="base">
              <a:spcBef>
                <a:spcPct val="0"/>
              </a:spcBef>
              <a:spcAft>
                <a:spcPct val="0"/>
              </a:spcAft>
            </a:pPr>
            <a:r>
              <a:rPr lang="en-US" sz="2000" dirty="0" smtClean="0">
                <a:solidFill>
                  <a:prstClr val="white"/>
                </a:solidFill>
                <a:latin typeface="Arial" charset="0"/>
                <a:cs typeface="Arial" charset="0"/>
                <a:hlinkClick r:id="rId5"/>
              </a:rPr>
              <a:t>www.nancyrourke.com</a:t>
            </a:r>
            <a:endParaRPr lang="en-US" sz="2000" dirty="0" smtClean="0">
              <a:solidFill>
                <a:prstClr val="white"/>
              </a:solidFill>
              <a:latin typeface="Arial" charset="0"/>
              <a:cs typeface="Arial" charset="0"/>
            </a:endParaRPr>
          </a:p>
          <a:p>
            <a:pPr algn="ctr" fontAlgn="base">
              <a:spcBef>
                <a:spcPct val="0"/>
              </a:spcBef>
              <a:spcAft>
                <a:spcPct val="0"/>
              </a:spcAft>
            </a:pPr>
            <a:r>
              <a:rPr lang="en-US" sz="2000" dirty="0" smtClean="0">
                <a:solidFill>
                  <a:prstClr val="white"/>
                </a:solidFill>
                <a:latin typeface="Arial" charset="0"/>
                <a:cs typeface="Arial" charset="0"/>
              </a:rPr>
              <a:t>Follow Nancy Rourke Expressionist Paintings </a:t>
            </a:r>
            <a:r>
              <a:rPr lang="en-US" sz="2000" dirty="0" err="1" smtClean="0">
                <a:solidFill>
                  <a:prstClr val="white"/>
                </a:solidFill>
                <a:latin typeface="Arial" charset="0"/>
                <a:cs typeface="Arial" charset="0"/>
              </a:rPr>
              <a:t>Facebook</a:t>
            </a:r>
            <a:endParaRPr lang="en-US" sz="2000" dirty="0" smtClean="0">
              <a:solidFill>
                <a:prstClr val="white"/>
              </a:solidFill>
              <a:latin typeface="Arial" charset="0"/>
              <a:cs typeface="Arial" charset="0"/>
            </a:endParaRPr>
          </a:p>
          <a:p>
            <a:pPr algn="ctr" fontAlgn="base">
              <a:spcBef>
                <a:spcPct val="0"/>
              </a:spcBef>
              <a:spcAft>
                <a:spcPct val="0"/>
              </a:spcAft>
            </a:pPr>
            <a:r>
              <a:rPr lang="en-US" sz="2000" dirty="0" smtClean="0">
                <a:solidFill>
                  <a:prstClr val="white"/>
                </a:solidFill>
                <a:latin typeface="Arial" charset="0"/>
                <a:cs typeface="Arial" charset="0"/>
              </a:rPr>
              <a:t>Twitter-</a:t>
            </a:r>
            <a:r>
              <a:rPr lang="en-US" sz="2000" dirty="0" smtClean="0">
                <a:hlinkClick r:id="rId6"/>
              </a:rPr>
              <a:t>https://twitter.com/</a:t>
            </a:r>
            <a:r>
              <a:rPr lang="en-US" sz="2000" dirty="0" err="1" smtClean="0">
                <a:hlinkClick r:id="rId6"/>
              </a:rPr>
              <a:t>nancyrourke</a:t>
            </a:r>
            <a:endParaRPr lang="en-US" sz="2000" dirty="0" smtClean="0">
              <a:solidFill>
                <a:prstClr val="white"/>
              </a:solidFill>
              <a:latin typeface="Arial" charset="0"/>
              <a:cs typeface="Arial" charset="0"/>
            </a:endParaRPr>
          </a:p>
          <a:p>
            <a:pPr algn="ctr" fontAlgn="base">
              <a:spcBef>
                <a:spcPct val="0"/>
              </a:spcBef>
              <a:spcAft>
                <a:spcPct val="0"/>
              </a:spcAft>
            </a:pPr>
            <a:endParaRPr lang="en-US" dirty="0">
              <a:solidFill>
                <a:prstClr val="white"/>
              </a:solidFill>
              <a:latin typeface="Arial" charset="0"/>
              <a:cs typeface="Arial" charset="0"/>
            </a:endParaRPr>
          </a:p>
        </p:txBody>
      </p:sp>
      <p:pic>
        <p:nvPicPr>
          <p:cNvPr id="7171" name="Picture 3"/>
          <p:cNvPicPr>
            <a:picLocks noChangeAspect="1" noChangeArrowheads="1"/>
          </p:cNvPicPr>
          <p:nvPr/>
        </p:nvPicPr>
        <p:blipFill>
          <a:blip r:embed="rId7" cstate="print"/>
          <a:srcRect l="7813" t="30208" r="44531" b="34375"/>
          <a:stretch>
            <a:fillRect/>
          </a:stretch>
        </p:blipFill>
        <p:spPr bwMode="auto">
          <a:xfrm>
            <a:off x="3733800" y="1375348"/>
            <a:ext cx="2590800" cy="1444052"/>
          </a:xfrm>
          <a:prstGeom prst="rect">
            <a:avLst/>
          </a:prstGeom>
          <a:noFill/>
          <a:ln w="9525">
            <a:noFill/>
            <a:miter lim="800000"/>
            <a:headEnd/>
            <a:tailEnd/>
          </a:ln>
        </p:spPr>
      </p:pic>
      <p:sp>
        <p:nvSpPr>
          <p:cNvPr id="8" name="TextBox 7"/>
          <p:cNvSpPr txBox="1"/>
          <p:nvPr/>
        </p:nvSpPr>
        <p:spPr>
          <a:xfrm>
            <a:off x="3200400" y="2743200"/>
            <a:ext cx="3810000" cy="307777"/>
          </a:xfrm>
          <a:prstGeom prst="rect">
            <a:avLst/>
          </a:prstGeom>
          <a:noFill/>
        </p:spPr>
        <p:txBody>
          <a:bodyPr wrap="square" rtlCol="0">
            <a:spAutoFit/>
          </a:bodyPr>
          <a:lstStyle/>
          <a:p>
            <a:pPr algn="ctr"/>
            <a:r>
              <a:rPr lang="en-US" sz="1400" dirty="0" smtClean="0">
                <a:hlinkClick r:id="rId8"/>
              </a:rPr>
              <a:t>http://</a:t>
            </a:r>
            <a:r>
              <a:rPr lang="en-US" sz="1200" dirty="0" smtClean="0">
                <a:hlinkClick r:id="rId8"/>
              </a:rPr>
              <a:t>www.youtube.com/watch?v=6RA8SN4Yhns</a:t>
            </a:r>
            <a:endParaRPr lang="en-US" sz="1400" dirty="0"/>
          </a:p>
        </p:txBody>
      </p:sp>
      <p:pic>
        <p:nvPicPr>
          <p:cNvPr id="7172" name="Picture 4"/>
          <p:cNvPicPr>
            <a:picLocks noChangeAspect="1" noChangeArrowheads="1"/>
          </p:cNvPicPr>
          <p:nvPr/>
        </p:nvPicPr>
        <p:blipFill>
          <a:blip r:embed="rId9" cstate="print">
            <a:lum bright="20000" contrast="20000"/>
          </a:blip>
          <a:srcRect l="8594" t="25000" r="45313" b="30208"/>
          <a:stretch>
            <a:fillRect/>
          </a:stretch>
        </p:blipFill>
        <p:spPr bwMode="auto">
          <a:xfrm>
            <a:off x="6858000" y="1371600"/>
            <a:ext cx="2286000" cy="1666068"/>
          </a:xfrm>
          <a:prstGeom prst="rect">
            <a:avLst/>
          </a:prstGeom>
          <a:noFill/>
          <a:ln w="9525">
            <a:noFill/>
            <a:miter lim="800000"/>
            <a:headEnd/>
            <a:tailEnd/>
          </a:ln>
        </p:spPr>
      </p:pic>
      <p:sp>
        <p:nvSpPr>
          <p:cNvPr id="10" name="TextBox 9"/>
          <p:cNvSpPr txBox="1"/>
          <p:nvPr/>
        </p:nvSpPr>
        <p:spPr>
          <a:xfrm>
            <a:off x="6019800" y="3048000"/>
            <a:ext cx="3124200" cy="261610"/>
          </a:xfrm>
          <a:prstGeom prst="rect">
            <a:avLst/>
          </a:prstGeom>
          <a:noFill/>
        </p:spPr>
        <p:txBody>
          <a:bodyPr wrap="square" rtlCol="0">
            <a:spAutoFit/>
          </a:bodyPr>
          <a:lstStyle/>
          <a:p>
            <a:r>
              <a:rPr lang="en-US" sz="1100" dirty="0" smtClean="0">
                <a:hlinkClick r:id="rId10"/>
              </a:rPr>
              <a:t>http://www.youtube.com/watch?v=vYLWtyAyMg0</a:t>
            </a:r>
            <a:endParaRPr lang="en-US" sz="1600" dirty="0"/>
          </a:p>
        </p:txBody>
      </p:sp>
      <p:pic>
        <p:nvPicPr>
          <p:cNvPr id="7173" name="Picture 5"/>
          <p:cNvPicPr>
            <a:picLocks noChangeAspect="1" noChangeArrowheads="1"/>
          </p:cNvPicPr>
          <p:nvPr/>
        </p:nvPicPr>
        <p:blipFill>
          <a:blip r:embed="rId11" cstate="print">
            <a:lum bright="20000"/>
          </a:blip>
          <a:srcRect l="7812" t="25000" r="45313" b="29167"/>
          <a:stretch>
            <a:fillRect/>
          </a:stretch>
        </p:blipFill>
        <p:spPr bwMode="auto">
          <a:xfrm>
            <a:off x="381000" y="3637280"/>
            <a:ext cx="2209800" cy="1620520"/>
          </a:xfrm>
          <a:prstGeom prst="rect">
            <a:avLst/>
          </a:prstGeom>
          <a:noFill/>
          <a:ln w="9525">
            <a:noFill/>
            <a:miter lim="800000"/>
            <a:headEnd/>
            <a:tailEnd/>
          </a:ln>
        </p:spPr>
      </p:pic>
      <p:sp>
        <p:nvSpPr>
          <p:cNvPr id="12" name="TextBox 11"/>
          <p:cNvSpPr txBox="1"/>
          <p:nvPr/>
        </p:nvSpPr>
        <p:spPr>
          <a:xfrm>
            <a:off x="0" y="5257800"/>
            <a:ext cx="2971800" cy="261610"/>
          </a:xfrm>
          <a:prstGeom prst="rect">
            <a:avLst/>
          </a:prstGeom>
          <a:noFill/>
        </p:spPr>
        <p:txBody>
          <a:bodyPr wrap="square" rtlCol="0">
            <a:spAutoFit/>
          </a:bodyPr>
          <a:lstStyle/>
          <a:p>
            <a:r>
              <a:rPr lang="en-US" sz="1100" dirty="0" smtClean="0">
                <a:hlinkClick r:id="rId12"/>
              </a:rPr>
              <a:t>http://www.youtube.com/watch?v=MlLrRF_lz9Y</a:t>
            </a:r>
            <a:endParaRPr lang="en-US" sz="1100" dirty="0"/>
          </a:p>
        </p:txBody>
      </p:sp>
      <p:pic>
        <p:nvPicPr>
          <p:cNvPr id="7174" name="Picture 6"/>
          <p:cNvPicPr>
            <a:picLocks noChangeAspect="1" noChangeArrowheads="1"/>
          </p:cNvPicPr>
          <p:nvPr/>
        </p:nvPicPr>
        <p:blipFill>
          <a:blip r:embed="rId13" cstate="print"/>
          <a:srcRect l="7813" t="37500" r="45312" b="40625"/>
          <a:stretch>
            <a:fillRect/>
          </a:stretch>
        </p:blipFill>
        <p:spPr bwMode="auto">
          <a:xfrm>
            <a:off x="3581400" y="3505200"/>
            <a:ext cx="4572000" cy="1600200"/>
          </a:xfrm>
          <a:prstGeom prst="rect">
            <a:avLst/>
          </a:prstGeom>
          <a:noFill/>
          <a:ln w="9525">
            <a:noFill/>
            <a:miter lim="800000"/>
            <a:headEnd/>
            <a:tailEnd/>
          </a:ln>
        </p:spPr>
      </p:pic>
      <p:sp>
        <p:nvSpPr>
          <p:cNvPr id="14" name="TextBox 13"/>
          <p:cNvSpPr txBox="1"/>
          <p:nvPr/>
        </p:nvSpPr>
        <p:spPr>
          <a:xfrm>
            <a:off x="4191000" y="5029200"/>
            <a:ext cx="3429000" cy="276999"/>
          </a:xfrm>
          <a:prstGeom prst="rect">
            <a:avLst/>
          </a:prstGeom>
          <a:noFill/>
        </p:spPr>
        <p:txBody>
          <a:bodyPr wrap="square" rtlCol="0">
            <a:spAutoFit/>
          </a:bodyPr>
          <a:lstStyle/>
          <a:p>
            <a:r>
              <a:rPr lang="en-US" sz="1200" dirty="0" smtClean="0">
                <a:hlinkClick r:id="rId14"/>
              </a:rPr>
              <a:t>http://www.youtube.com/watch?v=uhFnnP-LsZA</a:t>
            </a:r>
            <a:endParaRPr lang="en-US" sz="1200"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extBox 1"/>
          <p:cNvSpPr txBox="1"/>
          <p:nvPr/>
        </p:nvSpPr>
        <p:spPr>
          <a:xfrm>
            <a:off x="0" y="2590796"/>
            <a:ext cx="9144000" cy="3662541"/>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200" b="1" i="0" u="none" strike="noStrike" kern="1200" cap="none" spc="0" baseline="0" dirty="0">
                <a:solidFill>
                  <a:srgbClr val="FFFFFF"/>
                </a:solidFill>
                <a:uFillTx/>
                <a:latin typeface="Verdana" pitchFamily="34" charset="0"/>
                <a:ea typeface="Verdana" pitchFamily="34" charset="0"/>
                <a:cs typeface="Verdana" pitchFamily="34" charset="0"/>
              </a:rPr>
              <a:t>Thank you</a:t>
            </a:r>
            <a:endParaRPr lang="en-US" sz="1800" b="0" i="0" u="none" strike="noStrike" kern="1200" cap="none" spc="0" baseline="0" dirty="0">
              <a:solidFill>
                <a:srgbClr val="FFFFFF"/>
              </a:solidFill>
              <a:uFillTx/>
              <a:latin typeface="Verdana" pitchFamily="34" charset="0"/>
              <a:ea typeface="Verdana" pitchFamily="34" charset="0"/>
              <a:cs typeface="Verdana"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FFFFFF"/>
                </a:solidFill>
                <a:uFillTx/>
                <a:latin typeface="Verdana" pitchFamily="34" charset="0"/>
                <a:ea typeface="Verdana" pitchFamily="34" charset="0"/>
                <a:cs typeface="Verdana" pitchFamily="34" charset="0"/>
              </a:rPr>
              <a:t>for watching.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dirty="0">
              <a:solidFill>
                <a:srgbClr val="FFFFFF"/>
              </a:solidFill>
              <a:uFillTx/>
              <a:latin typeface="Verdana" pitchFamily="34" charset="0"/>
              <a:ea typeface="Verdana" pitchFamily="34" charset="0"/>
              <a:cs typeface="Verdana"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dirty="0">
              <a:solidFill>
                <a:srgbClr val="FFFFFF"/>
              </a:solidFill>
              <a:uFillTx/>
              <a:latin typeface="Verdana" pitchFamily="34" charset="0"/>
              <a:ea typeface="Verdana" pitchFamily="34" charset="0"/>
              <a:cs typeface="Verdana"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dirty="0">
              <a:solidFill>
                <a:srgbClr val="FFFFFF"/>
              </a:solidFill>
              <a:uFillTx/>
              <a:latin typeface="Verdana" pitchFamily="34" charset="0"/>
              <a:ea typeface="Verdana" pitchFamily="34" charset="0"/>
              <a:cs typeface="Verdana"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dirty="0">
              <a:solidFill>
                <a:srgbClr val="FFFFFF"/>
              </a:solidFill>
              <a:uFillTx/>
              <a:latin typeface="Verdana" pitchFamily="34" charset="0"/>
              <a:ea typeface="Verdana" pitchFamily="34" charset="0"/>
              <a:cs typeface="Verdana"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p:nvPr/>
        </p:nvSpPr>
        <p:spPr>
          <a:xfrm>
            <a:off x="0" y="152400"/>
            <a:ext cx="9144000" cy="769441"/>
          </a:xfrm>
          <a:prstGeom prst="rect">
            <a:avLst/>
          </a:prstGeom>
          <a:noFill/>
          <a:ln>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dirty="0" smtClean="0">
                <a:solidFill>
                  <a:srgbClr val="FFE947"/>
                </a:solidFill>
                <a:latin typeface="Verdana" pitchFamily="34" charset="0"/>
                <a:ea typeface="Verdana" pitchFamily="34" charset="0"/>
                <a:cs typeface="Verdana" pitchFamily="34" charset="0"/>
              </a:rPr>
              <a:t>My Art Life</a:t>
            </a:r>
            <a:endParaRPr lang="en-US" sz="1800" b="0" i="0" u="none" strike="noStrike" kern="1200" cap="none" spc="0" baseline="0" dirty="0">
              <a:solidFill>
                <a:srgbClr val="FFFFFF"/>
              </a:solidFill>
              <a:uFillTx/>
              <a:latin typeface="Verdana" pitchFamily="34" charset="0"/>
              <a:ea typeface="Verdana" pitchFamily="34" charset="0"/>
              <a:cs typeface="Verdana" pitchFamily="34" charset="0"/>
            </a:endParaRPr>
          </a:p>
        </p:txBody>
      </p:sp>
      <p:pic>
        <p:nvPicPr>
          <p:cNvPr id="3" name="Picture 2" descr="reallydeafMED.jpg"/>
          <p:cNvPicPr>
            <a:picLocks noChangeAspect="1"/>
          </p:cNvPicPr>
          <p:nvPr/>
        </p:nvPicPr>
        <p:blipFill>
          <a:blip r:embed="rId2" cstate="print"/>
          <a:srcRect/>
          <a:stretch>
            <a:fillRect/>
          </a:stretch>
        </p:blipFill>
        <p:spPr>
          <a:xfrm>
            <a:off x="2133600" y="927816"/>
            <a:ext cx="4648199" cy="5930184"/>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p:nvPr/>
        </p:nvSpPr>
        <p:spPr>
          <a:xfrm>
            <a:off x="1143000" y="457200"/>
            <a:ext cx="7162800" cy="49530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b="0" i="0" u="none" strike="noStrike" kern="1200" cap="none" spc="0" baseline="0" dirty="0" smtClean="0">
                <a:solidFill>
                  <a:srgbClr val="FFFFFF"/>
                </a:solidFill>
                <a:uFillTx/>
                <a:latin typeface="Calibri"/>
              </a:rPr>
              <a:t>I was born Deaf</a:t>
            </a:r>
            <a:r>
              <a:rPr lang="en-US" sz="2400" b="0" i="0" u="none" strike="noStrike" kern="1200" cap="none" spc="0" dirty="0" smtClean="0">
                <a:solidFill>
                  <a:srgbClr val="FFFFFF"/>
                </a:solidFill>
                <a:uFillTx/>
                <a:latin typeface="Calibri"/>
              </a:rPr>
              <a:t> and I learned to paint when </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dirty="0" smtClean="0">
                <a:solidFill>
                  <a:srgbClr val="FFFFFF"/>
                </a:solidFill>
                <a:latin typeface="Calibri"/>
              </a:rPr>
              <a:t>I </a:t>
            </a:r>
            <a:r>
              <a:rPr lang="en-US" sz="2400" b="0" i="0" u="none" strike="noStrike" kern="1200" cap="none" spc="0" dirty="0" smtClean="0">
                <a:solidFill>
                  <a:srgbClr val="FFFFFF"/>
                </a:solidFill>
                <a:uFillTx/>
                <a:latin typeface="Calibri"/>
              </a:rPr>
              <a:t>was 6 years old.</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400" b="0" i="0" u="none" strike="noStrike" kern="1200" cap="none" spc="0" dirty="0" smtClean="0">
              <a:solidFill>
                <a:srgbClr val="FFFFFF"/>
              </a:solidFill>
              <a:uFillTx/>
              <a:latin typeface="Calibri"/>
            </a:endParaRPr>
          </a:p>
          <a:p>
            <a:pPr marL="514350" lvl="0" indent="-514350" hangingPunct="0">
              <a:spcBef>
                <a:spcPts val="700"/>
              </a:spcBef>
              <a:defRPr sz="1800" b="0" i="0" u="none" strike="noStrike" kern="0" cap="none" spc="0" baseline="0">
                <a:solidFill>
                  <a:srgbClr val="000000"/>
                </a:solidFill>
                <a:uFillTx/>
              </a:defRPr>
            </a:pPr>
            <a:r>
              <a:rPr lang="en-US" sz="2400" dirty="0" smtClean="0">
                <a:solidFill>
                  <a:srgbClr val="FFFFFF"/>
                </a:solidFill>
              </a:rPr>
              <a:t>I went to mainstreamed/oral school.</a:t>
            </a:r>
          </a:p>
          <a:p>
            <a:pPr marL="514350" lvl="0" indent="-514350" hangingPunct="0">
              <a:spcBef>
                <a:spcPts val="700"/>
              </a:spcBef>
              <a:defRPr sz="1800" b="0" i="0" u="none" strike="noStrike" kern="0" cap="none" spc="0" baseline="0">
                <a:solidFill>
                  <a:srgbClr val="000000"/>
                </a:solidFill>
                <a:uFillTx/>
              </a:defRPr>
            </a:pPr>
            <a:endParaRPr lang="en-US" sz="2400" dirty="0" smtClean="0">
              <a:solidFill>
                <a:srgbClr val="FFFFFF"/>
              </a:solidFill>
            </a:endParaRPr>
          </a:p>
          <a:p>
            <a:pPr marL="514350" lvl="0" indent="-514350" hangingPunct="0">
              <a:spcBef>
                <a:spcPts val="700"/>
              </a:spcBef>
              <a:defRPr sz="1800" b="0" i="0" u="none" strike="noStrike" kern="0" cap="none" spc="0" baseline="0">
                <a:solidFill>
                  <a:srgbClr val="000000"/>
                </a:solidFill>
                <a:uFillTx/>
              </a:defRPr>
            </a:pPr>
            <a:r>
              <a:rPr lang="en-US" sz="2400" dirty="0" smtClean="0">
                <a:solidFill>
                  <a:srgbClr val="FFFFFF"/>
                </a:solidFill>
              </a:rPr>
              <a:t>I went to Rochester Institute of Technology in</a:t>
            </a:r>
          </a:p>
          <a:p>
            <a:pPr marL="514350" lvl="0" indent="-514350" hangingPunct="0">
              <a:spcBef>
                <a:spcPts val="700"/>
              </a:spcBef>
              <a:defRPr sz="1800" b="0" i="0" u="none" strike="noStrike" kern="0" cap="none" spc="0" baseline="0">
                <a:solidFill>
                  <a:srgbClr val="000000"/>
                </a:solidFill>
                <a:uFillTx/>
              </a:defRPr>
            </a:pPr>
            <a:r>
              <a:rPr lang="en-US" sz="2400" dirty="0" smtClean="0">
                <a:solidFill>
                  <a:srgbClr val="FFFFFF"/>
                </a:solidFill>
              </a:rPr>
              <a:t>Rochester, New York and received 3 degrees in</a:t>
            </a:r>
          </a:p>
          <a:p>
            <a:pPr marL="514350" lvl="0" indent="-514350" hangingPunct="0">
              <a:spcBef>
                <a:spcPts val="700"/>
              </a:spcBef>
              <a:defRPr sz="1800" b="0" i="0" u="none" strike="noStrike" kern="0" cap="none" spc="0" baseline="0">
                <a:solidFill>
                  <a:srgbClr val="000000"/>
                </a:solidFill>
                <a:uFillTx/>
              </a:defRPr>
            </a:pPr>
            <a:r>
              <a:rPr lang="en-US" sz="2400" dirty="0" smtClean="0">
                <a:solidFill>
                  <a:srgbClr val="FFFFFF"/>
                </a:solidFill>
              </a:rPr>
              <a:t>graphic design and painting.</a:t>
            </a:r>
          </a:p>
          <a:p>
            <a:pPr marL="514350" lvl="0" indent="-514350" hangingPunct="0">
              <a:spcBef>
                <a:spcPts val="700"/>
              </a:spcBef>
              <a:defRPr sz="1800" b="0" i="0" u="none" strike="noStrike" kern="0" cap="none" spc="0" baseline="0">
                <a:solidFill>
                  <a:srgbClr val="000000"/>
                </a:solidFill>
                <a:uFillTx/>
              </a:defRPr>
            </a:pPr>
            <a:endParaRPr lang="en-US" sz="2400" dirty="0" smtClean="0">
              <a:solidFill>
                <a:srgbClr val="FFFFFF"/>
              </a:solidFill>
            </a:endParaRPr>
          </a:p>
          <a:p>
            <a:pPr marL="514350" lvl="0" indent="-514350" hangingPunct="0">
              <a:spcBef>
                <a:spcPts val="700"/>
              </a:spcBef>
              <a:defRPr sz="1800" b="0" i="0" u="none" strike="noStrike" kern="0" cap="none" spc="0" baseline="0">
                <a:solidFill>
                  <a:srgbClr val="000000"/>
                </a:solidFill>
                <a:uFillTx/>
              </a:defRPr>
            </a:pPr>
            <a:r>
              <a:rPr lang="en-US" sz="2400" dirty="0" smtClean="0">
                <a:solidFill>
                  <a:srgbClr val="FFFFFF"/>
                </a:solidFill>
              </a:rPr>
              <a:t>I was a graphic designer for Xerox, IBM, </a:t>
            </a:r>
          </a:p>
          <a:p>
            <a:pPr marL="514350" lvl="0" indent="-514350" hangingPunct="0">
              <a:spcBef>
                <a:spcPts val="700"/>
              </a:spcBef>
              <a:defRPr sz="1800" b="0" i="0" u="none" strike="noStrike" kern="0" cap="none" spc="0" baseline="0">
                <a:solidFill>
                  <a:srgbClr val="000000"/>
                </a:solidFill>
                <a:uFillTx/>
              </a:defRPr>
            </a:pPr>
            <a:r>
              <a:rPr lang="en-US" sz="2400" dirty="0" smtClean="0">
                <a:solidFill>
                  <a:srgbClr val="FFFFFF"/>
                </a:solidFill>
              </a:rPr>
              <a:t>20th Century Fox and Microsoft.</a:t>
            </a:r>
          </a:p>
          <a:p>
            <a:pPr marL="514350" lvl="0" indent="-514350" hangingPunct="0">
              <a:spcBef>
                <a:spcPts val="700"/>
              </a:spcBef>
              <a:defRPr sz="1800" b="0" i="0" u="none" strike="noStrike" kern="0" cap="none" spc="0" baseline="0">
                <a:solidFill>
                  <a:srgbClr val="000000"/>
                </a:solidFill>
                <a:uFillTx/>
              </a:defRPr>
            </a:pPr>
            <a:endParaRPr lang="en-US" sz="2400" dirty="0" smtClean="0">
              <a:solidFill>
                <a:srgbClr val="FFFFFF"/>
              </a:solidFill>
            </a:endParaRPr>
          </a:p>
          <a:p>
            <a:pPr marL="514350" lvl="0" indent="-514350" hangingPunct="0">
              <a:spcBef>
                <a:spcPts val="700"/>
              </a:spcBef>
              <a:defRPr sz="1800" b="0" i="0" u="none" strike="noStrike" kern="0" cap="none" spc="0" baseline="0">
                <a:solidFill>
                  <a:srgbClr val="000000"/>
                </a:solidFill>
                <a:uFillTx/>
              </a:defRPr>
            </a:pPr>
            <a:r>
              <a:rPr lang="en-US" sz="2400" dirty="0" smtClean="0">
                <a:solidFill>
                  <a:srgbClr val="FFFFFF"/>
                </a:solidFill>
              </a:rPr>
              <a:t>I became a full time painter in 2001.</a:t>
            </a:r>
          </a:p>
          <a:p>
            <a:pPr marL="514350" lvl="0" indent="-514350" hangingPunct="0">
              <a:spcBef>
                <a:spcPts val="700"/>
              </a:spcBef>
              <a:defRPr sz="1800" b="0" i="0" u="none" strike="noStrike" kern="0" cap="none" spc="0" baseline="0">
                <a:solidFill>
                  <a:srgbClr val="000000"/>
                </a:solidFill>
                <a:uFillTx/>
              </a:defRPr>
            </a:pPr>
            <a:endParaRPr lang="en-US" sz="2800" dirty="0" smtClean="0">
              <a:solidFill>
                <a:srgbClr val="FFFFFF"/>
              </a:solidFill>
            </a:endParaRPr>
          </a:p>
          <a:p>
            <a:pPr marL="514350" lvl="0" indent="-514350" hangingPunct="0">
              <a:spcBef>
                <a:spcPts val="700"/>
              </a:spcBef>
              <a:defRPr sz="1800" b="0" i="0" u="none" strike="noStrike" kern="0" cap="none" spc="0" baseline="0">
                <a:solidFill>
                  <a:srgbClr val="000000"/>
                </a:solidFill>
                <a:uFillTx/>
              </a:defRPr>
            </a:pPr>
            <a:endParaRPr lang="en-US" sz="2800" dirty="0" smtClean="0">
              <a:solidFill>
                <a:srgbClr val="FFFFFF"/>
              </a:solidFill>
            </a:endParaRPr>
          </a:p>
          <a:p>
            <a:pPr marL="514350" lvl="0" indent="-514350" hangingPunct="0">
              <a:spcBef>
                <a:spcPts val="700"/>
              </a:spcBef>
              <a:defRPr sz="1800" b="0" i="0" u="none" strike="noStrike" kern="0" cap="none" spc="0" baseline="0">
                <a:solidFill>
                  <a:srgbClr val="000000"/>
                </a:solidFill>
                <a:uFillTx/>
              </a:defRPr>
            </a:pPr>
            <a:endParaRPr lang="en-US" sz="2800" dirty="0" smtClean="0">
              <a:solidFill>
                <a:srgbClr val="FFFFFF"/>
              </a:solidFill>
            </a:endParaRPr>
          </a:p>
          <a:p>
            <a:pPr marL="514350" lvl="0" indent="-514350" hangingPunct="0">
              <a:spcBef>
                <a:spcPts val="700"/>
              </a:spcBef>
              <a:defRPr sz="1800" b="0" i="0" u="none" strike="noStrike" kern="0" cap="none" spc="0" baseline="0">
                <a:solidFill>
                  <a:srgbClr val="000000"/>
                </a:solidFill>
                <a:uFillTx/>
              </a:defRPr>
            </a:pPr>
            <a:endParaRPr lang="en-US" sz="2800" dirty="0" smtClean="0">
              <a:solidFill>
                <a:srgbClr val="FFFFFF"/>
              </a:solidFill>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dirty="0" smtClean="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p:nvPr/>
        </p:nvSpPr>
        <p:spPr>
          <a:xfrm>
            <a:off x="990600" y="762000"/>
            <a:ext cx="7543800" cy="43434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dirty="0">
              <a:solidFill>
                <a:srgbClr val="FFFFFF"/>
              </a:solidFill>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400" b="0" i="0" u="none" strike="noStrike" kern="0" cap="none" spc="0" baseline="0" dirty="0" smtClean="0">
              <a:solidFill>
                <a:srgbClr val="FFFFFF"/>
              </a:solidFill>
              <a:uFillTx/>
              <a:latin typeface="Verdana" pitchFamily="34" charset="0"/>
              <a:ea typeface="Verdana" pitchFamily="34" charset="0"/>
              <a:cs typeface="Verdana" pitchFamily="34" charset="0"/>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b="0" i="0" u="none" strike="noStrike" kern="0" cap="none" spc="0" baseline="0" dirty="0" smtClean="0">
                <a:solidFill>
                  <a:srgbClr val="FFFFFF"/>
                </a:solidFill>
                <a:uFillTx/>
                <a:latin typeface="Verdana" pitchFamily="34" charset="0"/>
                <a:ea typeface="Verdana" pitchFamily="34" charset="0"/>
                <a:cs typeface="Verdana" pitchFamily="34" charset="0"/>
              </a:rPr>
              <a:t>These</a:t>
            </a:r>
            <a:r>
              <a:rPr lang="en-US" sz="2400" b="0" i="0" u="none" strike="noStrike" kern="0" cap="none" spc="0" dirty="0" smtClean="0">
                <a:solidFill>
                  <a:srgbClr val="FFFFFF"/>
                </a:solidFill>
                <a:uFillTx/>
                <a:latin typeface="Verdana" pitchFamily="34" charset="0"/>
                <a:ea typeface="Verdana" pitchFamily="34" charset="0"/>
                <a:cs typeface="Verdana" pitchFamily="34" charset="0"/>
              </a:rPr>
              <a:t> are my early paintings from 2001-2009.</a:t>
            </a: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pic>
        <p:nvPicPr>
          <p:cNvPr id="60418" name="Picture 2" descr="http://www.nancyrourke.com/paintings/houghtonlake.jpg"/>
          <p:cNvPicPr>
            <a:picLocks noChangeAspect="1" noChangeArrowheads="1"/>
          </p:cNvPicPr>
          <p:nvPr/>
        </p:nvPicPr>
        <p:blipFill>
          <a:blip r:embed="rId2" cstate="print"/>
          <a:srcRect/>
          <a:stretch>
            <a:fillRect/>
          </a:stretch>
        </p:blipFill>
        <p:spPr bwMode="auto">
          <a:xfrm>
            <a:off x="0" y="228600"/>
            <a:ext cx="2819400" cy="1985839"/>
          </a:xfrm>
          <a:prstGeom prst="rect">
            <a:avLst/>
          </a:prstGeom>
          <a:noFill/>
        </p:spPr>
      </p:pic>
      <p:pic>
        <p:nvPicPr>
          <p:cNvPr id="60420" name="Picture 4" descr="http://www.nancyrourke.com/paintings/bestparis.jpg"/>
          <p:cNvPicPr>
            <a:picLocks noChangeAspect="1" noChangeArrowheads="1"/>
          </p:cNvPicPr>
          <p:nvPr/>
        </p:nvPicPr>
        <p:blipFill>
          <a:blip r:embed="rId3" cstate="print"/>
          <a:srcRect/>
          <a:stretch>
            <a:fillRect/>
          </a:stretch>
        </p:blipFill>
        <p:spPr bwMode="auto">
          <a:xfrm>
            <a:off x="4495800" y="228600"/>
            <a:ext cx="2546554" cy="1981200"/>
          </a:xfrm>
          <a:prstGeom prst="rect">
            <a:avLst/>
          </a:prstGeom>
          <a:noFill/>
        </p:spPr>
      </p:pic>
      <p:pic>
        <p:nvPicPr>
          <p:cNvPr id="60422" name="Picture 6" descr="http://www.nancyrourke.com/paintings/bestjoe.jpg"/>
          <p:cNvPicPr>
            <a:picLocks noChangeAspect="1" noChangeArrowheads="1"/>
          </p:cNvPicPr>
          <p:nvPr/>
        </p:nvPicPr>
        <p:blipFill>
          <a:blip r:embed="rId4" cstate="print"/>
          <a:srcRect/>
          <a:stretch>
            <a:fillRect/>
          </a:stretch>
        </p:blipFill>
        <p:spPr bwMode="auto">
          <a:xfrm>
            <a:off x="7141649" y="228600"/>
            <a:ext cx="2002351" cy="1981200"/>
          </a:xfrm>
          <a:prstGeom prst="rect">
            <a:avLst/>
          </a:prstGeom>
          <a:noFill/>
        </p:spPr>
      </p:pic>
      <p:pic>
        <p:nvPicPr>
          <p:cNvPr id="60424" name="Picture 8" descr="http://www.nancyrourke.com/paintings/coffeecream.jpg"/>
          <p:cNvPicPr>
            <a:picLocks noChangeAspect="1" noChangeArrowheads="1"/>
          </p:cNvPicPr>
          <p:nvPr/>
        </p:nvPicPr>
        <p:blipFill>
          <a:blip r:embed="rId5" cstate="print"/>
          <a:srcRect/>
          <a:stretch>
            <a:fillRect/>
          </a:stretch>
        </p:blipFill>
        <p:spPr bwMode="auto">
          <a:xfrm>
            <a:off x="2860019" y="228600"/>
            <a:ext cx="1559581" cy="1981200"/>
          </a:xfrm>
          <a:prstGeom prst="rect">
            <a:avLst/>
          </a:prstGeom>
          <a:noFill/>
        </p:spPr>
      </p:pic>
      <p:pic>
        <p:nvPicPr>
          <p:cNvPr id="60426" name="Picture 10" descr="http://www.nancyrourke.com/paintings/biordi.jpg"/>
          <p:cNvPicPr>
            <a:picLocks noChangeAspect="1" noChangeArrowheads="1"/>
          </p:cNvPicPr>
          <p:nvPr/>
        </p:nvPicPr>
        <p:blipFill>
          <a:blip r:embed="rId6" cstate="print"/>
          <a:srcRect/>
          <a:stretch>
            <a:fillRect/>
          </a:stretch>
        </p:blipFill>
        <p:spPr bwMode="auto">
          <a:xfrm>
            <a:off x="0" y="5181600"/>
            <a:ext cx="2146116" cy="1676400"/>
          </a:xfrm>
          <a:prstGeom prst="rect">
            <a:avLst/>
          </a:prstGeom>
          <a:noFill/>
        </p:spPr>
      </p:pic>
      <p:pic>
        <p:nvPicPr>
          <p:cNvPr id="60428" name="Picture 12" descr="http://www.nancyrourke.com/paintings/java.jpg"/>
          <p:cNvPicPr>
            <a:picLocks noChangeAspect="1" noChangeArrowheads="1"/>
          </p:cNvPicPr>
          <p:nvPr/>
        </p:nvPicPr>
        <p:blipFill>
          <a:blip r:embed="rId7" cstate="print"/>
          <a:srcRect/>
          <a:stretch>
            <a:fillRect/>
          </a:stretch>
        </p:blipFill>
        <p:spPr bwMode="auto">
          <a:xfrm>
            <a:off x="4572000" y="5195489"/>
            <a:ext cx="2362200" cy="1662511"/>
          </a:xfrm>
          <a:prstGeom prst="rect">
            <a:avLst/>
          </a:prstGeom>
          <a:noFill/>
        </p:spPr>
      </p:pic>
      <p:pic>
        <p:nvPicPr>
          <p:cNvPr id="60430" name="Picture 14" descr="http://www.nancyrourke.com/paintings/attheshore.jpg"/>
          <p:cNvPicPr>
            <a:picLocks noChangeAspect="1" noChangeArrowheads="1"/>
          </p:cNvPicPr>
          <p:nvPr/>
        </p:nvPicPr>
        <p:blipFill>
          <a:blip r:embed="rId8" cstate="print"/>
          <a:srcRect/>
          <a:stretch>
            <a:fillRect/>
          </a:stretch>
        </p:blipFill>
        <p:spPr bwMode="auto">
          <a:xfrm>
            <a:off x="2209800" y="5181600"/>
            <a:ext cx="2264529" cy="1676400"/>
          </a:xfrm>
          <a:prstGeom prst="rect">
            <a:avLst/>
          </a:prstGeom>
          <a:noFill/>
        </p:spPr>
      </p:pic>
      <p:pic>
        <p:nvPicPr>
          <p:cNvPr id="60434" name="Picture 18" descr="http://www.nancyrourke.com/paintings/trailway.jpg"/>
          <p:cNvPicPr>
            <a:picLocks noChangeAspect="1" noChangeArrowheads="1"/>
          </p:cNvPicPr>
          <p:nvPr/>
        </p:nvPicPr>
        <p:blipFill>
          <a:blip r:embed="rId9" cstate="print"/>
          <a:srcRect/>
          <a:stretch>
            <a:fillRect/>
          </a:stretch>
        </p:blipFill>
        <p:spPr bwMode="auto">
          <a:xfrm>
            <a:off x="6970485" y="5181600"/>
            <a:ext cx="2173515" cy="1676401"/>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Content Placeholder 5"/>
          <p:cNvSpPr txBox="1"/>
          <p:nvPr/>
        </p:nvSpPr>
        <p:spPr>
          <a:xfrm>
            <a:off x="1752603" y="533396"/>
            <a:ext cx="7543800" cy="61722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b="0" i="0" u="none" strike="noStrike" kern="1200" cap="none" spc="0" baseline="0" dirty="0" smtClean="0">
                <a:solidFill>
                  <a:srgbClr val="FFFFFF"/>
                </a:solidFill>
                <a:uFillTx/>
                <a:latin typeface="Verdana" pitchFamily="34" charset="0"/>
                <a:ea typeface="Verdana" pitchFamily="34" charset="0"/>
                <a:cs typeface="Verdana" pitchFamily="34" charset="0"/>
              </a:rPr>
              <a:t>Then I</a:t>
            </a:r>
            <a:r>
              <a:rPr lang="en-US" sz="2400" b="0" i="0" u="none" strike="noStrike" kern="1200" cap="none" spc="0" dirty="0" smtClean="0">
                <a:solidFill>
                  <a:srgbClr val="FFFFFF"/>
                </a:solidFill>
                <a:uFillTx/>
                <a:latin typeface="Verdana" pitchFamily="34" charset="0"/>
                <a:ea typeface="Verdana" pitchFamily="34" charset="0"/>
                <a:cs typeface="Verdana" pitchFamily="34" charset="0"/>
              </a:rPr>
              <a:t> began painting Deaf art in 2009.</a:t>
            </a:r>
            <a:endParaRPr lang="en-US" sz="2400" b="0" i="0" u="none" strike="noStrike" kern="1200" cap="none" spc="0" baseline="0" dirty="0">
              <a:solidFill>
                <a:srgbClr val="FFFFFF"/>
              </a:solidFill>
              <a:uFillTx/>
              <a:latin typeface="Verdana" pitchFamily="34" charset="0"/>
              <a:ea typeface="Verdana" pitchFamily="34" charset="0"/>
              <a:cs typeface="Verdana" pitchFamily="34" charset="0"/>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p:nvPr/>
        </p:nvSpPr>
        <p:spPr>
          <a:xfrm>
            <a:off x="1524000" y="1066800"/>
            <a:ext cx="7543800" cy="43434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sp>
        <p:nvSpPr>
          <p:cNvPr id="3" name="Content Placeholder 5"/>
          <p:cNvSpPr txBox="1"/>
          <p:nvPr/>
        </p:nvSpPr>
        <p:spPr>
          <a:xfrm>
            <a:off x="1066800" y="76200"/>
            <a:ext cx="7543800" cy="6172200"/>
          </a:xfrm>
          <a:prstGeom prst="rect">
            <a:avLst/>
          </a:prstGeom>
          <a:noFill/>
          <a:ln>
            <a:noFill/>
          </a:ln>
        </p:spPr>
        <p:txBody>
          <a:bodyPr vert="horz" wrap="square" lIns="91440" tIns="45720" rIns="91440" bIns="45720" anchor="t" anchorCtr="0" compatLnSpc="1"/>
          <a:lstStyle/>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2400" b="0" i="0" u="none" strike="noStrike" kern="1200" cap="none" spc="0" dirty="0" smtClean="0">
                <a:solidFill>
                  <a:srgbClr val="FFFFFF"/>
                </a:solidFill>
                <a:uFillTx/>
                <a:latin typeface="Verdana" pitchFamily="34" charset="0"/>
                <a:ea typeface="Verdana" pitchFamily="34" charset="0"/>
                <a:cs typeface="Verdana" pitchFamily="34" charset="0"/>
              </a:rPr>
              <a:t>Deaf art, is </a:t>
            </a:r>
            <a:r>
              <a:rPr lang="en-US" sz="2400" b="1" i="0" u="none" strike="noStrike" kern="1200" cap="none" spc="0" dirty="0" smtClean="0">
                <a:solidFill>
                  <a:srgbClr val="FF0000"/>
                </a:solidFill>
                <a:uFillTx/>
                <a:latin typeface="Verdana" pitchFamily="34" charset="0"/>
                <a:ea typeface="Verdana" pitchFamily="34" charset="0"/>
                <a:cs typeface="Verdana" pitchFamily="34" charset="0"/>
              </a:rPr>
              <a:t>De</a:t>
            </a:r>
            <a:r>
              <a:rPr lang="en-US" sz="2400" b="1" i="0" u="none" strike="noStrike" kern="1200" cap="none" spc="0" dirty="0" smtClean="0">
                <a:solidFill>
                  <a:srgbClr val="FFFFFF"/>
                </a:solidFill>
                <a:uFillTx/>
                <a:latin typeface="Verdana" pitchFamily="34" charset="0"/>
                <a:ea typeface="Verdana" pitchFamily="34" charset="0"/>
                <a:cs typeface="Verdana" pitchFamily="34" charset="0"/>
              </a:rPr>
              <a:t>af </a:t>
            </a:r>
            <a:r>
              <a:rPr lang="en-US" sz="2400" b="1" i="0" u="none" strike="noStrike" kern="1200" cap="none" spc="0" dirty="0" smtClean="0">
                <a:solidFill>
                  <a:srgbClr val="FFFF00"/>
                </a:solidFill>
                <a:uFillTx/>
                <a:latin typeface="Verdana" pitchFamily="34" charset="0"/>
                <a:ea typeface="Verdana" pitchFamily="34" charset="0"/>
                <a:cs typeface="Verdana" pitchFamily="34" charset="0"/>
              </a:rPr>
              <a:t>V</a:t>
            </a:r>
            <a:r>
              <a:rPr lang="en-US" sz="2400" b="1" i="0" u="none" strike="noStrike" kern="1200" cap="none" spc="0" dirty="0" smtClean="0">
                <a:solidFill>
                  <a:srgbClr val="FFFFFF"/>
                </a:solidFill>
                <a:uFillTx/>
                <a:latin typeface="Verdana" pitchFamily="34" charset="0"/>
                <a:ea typeface="Verdana" pitchFamily="34" charset="0"/>
                <a:cs typeface="Verdana" pitchFamily="34" charset="0"/>
              </a:rPr>
              <a:t>iew / </a:t>
            </a:r>
            <a:r>
              <a:rPr lang="en-US" sz="2400" b="1" i="0" u="none" strike="noStrike" kern="1200" cap="none" spc="0" dirty="0" smtClean="0">
                <a:solidFill>
                  <a:srgbClr val="00B0F0"/>
                </a:solidFill>
                <a:uFillTx/>
                <a:latin typeface="Verdana" pitchFamily="34" charset="0"/>
                <a:ea typeface="Verdana" pitchFamily="34" charset="0"/>
                <a:cs typeface="Verdana" pitchFamily="34" charset="0"/>
              </a:rPr>
              <a:t>I</a:t>
            </a:r>
            <a:r>
              <a:rPr lang="en-US" sz="2400" b="1" i="0" u="none" strike="noStrike" kern="1200" cap="none" spc="0" dirty="0" smtClean="0">
                <a:solidFill>
                  <a:srgbClr val="FFFFFF"/>
                </a:solidFill>
                <a:uFillTx/>
                <a:latin typeface="Verdana" pitchFamily="34" charset="0"/>
                <a:ea typeface="Verdana" pitchFamily="34" charset="0"/>
                <a:cs typeface="Verdana" pitchFamily="34" charset="0"/>
              </a:rPr>
              <a:t>mage </a:t>
            </a:r>
            <a:r>
              <a:rPr lang="en-US" sz="2400" b="1" i="0" u="none" strike="noStrike" kern="1200" cap="none" spc="0" dirty="0" smtClean="0">
                <a:solidFill>
                  <a:srgbClr val="0070C0"/>
                </a:solidFill>
                <a:uFillTx/>
                <a:latin typeface="Verdana" pitchFamily="34" charset="0"/>
                <a:ea typeface="Verdana" pitchFamily="34" charset="0"/>
                <a:cs typeface="Verdana" pitchFamily="34" charset="0"/>
              </a:rPr>
              <a:t>A</a:t>
            </a:r>
            <a:r>
              <a:rPr lang="en-US" sz="2400" b="1" i="0" u="none" strike="noStrike" kern="1200" cap="none" spc="0" dirty="0" smtClean="0">
                <a:solidFill>
                  <a:srgbClr val="FFFFFF"/>
                </a:solidFill>
                <a:uFillTx/>
                <a:latin typeface="Verdana" pitchFamily="34" charset="0"/>
                <a:ea typeface="Verdana" pitchFamily="34" charset="0"/>
                <a:cs typeface="Verdana" pitchFamily="34" charset="0"/>
              </a:rPr>
              <a:t>rt</a:t>
            </a:r>
            <a:r>
              <a:rPr lang="en-US" sz="2400" b="0" i="0" u="none" strike="noStrike" kern="1200" cap="none" spc="0" dirty="0" smtClean="0">
                <a:solidFill>
                  <a:srgbClr val="FFFFFF"/>
                </a:solidFill>
                <a:uFillTx/>
                <a:latin typeface="Verdana" pitchFamily="34" charset="0"/>
                <a:ea typeface="Verdana" pitchFamily="34" charset="0"/>
                <a:cs typeface="Verdana" pitchFamily="34" charset="0"/>
              </a:rPr>
              <a:t>.</a:t>
            </a: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400" baseline="0" dirty="0" smtClean="0">
              <a:solidFill>
                <a:srgbClr val="FFFFFF"/>
              </a:solidFill>
              <a:latin typeface="Verdana" pitchFamily="34" charset="0"/>
              <a:ea typeface="Verdana" pitchFamily="34" charset="0"/>
              <a:cs typeface="Verdana" pitchFamily="34" charset="0"/>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r>
              <a:rPr lang="en-US" sz="4800" i="0" u="none" strike="noStrike" kern="1200" cap="none" spc="0" dirty="0" err="1" smtClean="0">
                <a:solidFill>
                  <a:srgbClr val="FFFFFF"/>
                </a:solidFill>
                <a:uFillTx/>
                <a:latin typeface="Verdana" pitchFamily="34" charset="0"/>
                <a:ea typeface="Verdana" pitchFamily="34" charset="0"/>
                <a:cs typeface="Verdana" pitchFamily="34" charset="0"/>
              </a:rPr>
              <a:t>De’VIA</a:t>
            </a:r>
            <a:endParaRPr lang="en-US" sz="4800" i="0" u="none" strike="noStrike" kern="1200" cap="none" spc="0" baseline="0" dirty="0">
              <a:solidFill>
                <a:srgbClr val="FFFFFF"/>
              </a:solidFill>
              <a:uFillTx/>
              <a:latin typeface="Verdana" pitchFamily="34" charset="0"/>
              <a:ea typeface="Verdana" pitchFamily="34" charset="0"/>
              <a:cs typeface="Verdana" pitchFamily="34" charset="0"/>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a:p>
            <a:pPr marL="514350" marR="0" lvl="0" indent="-514350" algn="l" defTabSz="914400" rtl="0" fontAlgn="auto" hangingPunct="0">
              <a:lnSpc>
                <a:spcPct val="100000"/>
              </a:lnSpc>
              <a:spcBef>
                <a:spcPts val="700"/>
              </a:spcBef>
              <a:spcAft>
                <a:spcPts val="0"/>
              </a:spcAft>
              <a:buNone/>
              <a:tabLst/>
              <a:defRPr sz="1800" b="0" i="0" u="none" strike="noStrike" kern="0" cap="none" spc="0" baseline="0">
                <a:solidFill>
                  <a:srgbClr val="000000"/>
                </a:solidFill>
                <a:uFillTx/>
              </a:defRPr>
            </a:pPr>
            <a:endParaRPr lang="en-US" sz="2800" b="0" i="0" u="none" strike="noStrike" kern="1200" cap="none" spc="0" baseline="0" dirty="0">
              <a:solidFill>
                <a:srgbClr val="FFFFFF"/>
              </a:solidFill>
              <a:uFillTx/>
              <a:latin typeface="Calibri"/>
            </a:endParaRPr>
          </a:p>
        </p:txBody>
      </p:sp>
    </p:spTree>
  </p:cSld>
  <p:clrMapOvr>
    <a:masterClrMapping/>
  </p:clrMapOvr>
  <p:transition>
    <p:fade/>
  </p:transition>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NancyRourkeExpressionistPaintings">
      <a:dk1>
        <a:sysClr val="windowText" lastClr="000000"/>
      </a:dk1>
      <a:lt1>
        <a:sysClr val="window" lastClr="FFFFFF"/>
      </a:lt1>
      <a:dk2>
        <a:srgbClr val="A5A5A5"/>
      </a:dk2>
      <a:lt2>
        <a:srgbClr val="FFF7C1"/>
      </a:lt2>
      <a:accent1>
        <a:srgbClr val="E91120"/>
      </a:accent1>
      <a:accent2>
        <a:srgbClr val="FFE947"/>
      </a:accent2>
      <a:accent3>
        <a:srgbClr val="0070C0"/>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NancyRourkeExpressionistPaintings">
      <a:dk1>
        <a:sysClr val="windowText" lastClr="000000"/>
      </a:dk1>
      <a:lt1>
        <a:sysClr val="window" lastClr="FFFFFF"/>
      </a:lt1>
      <a:dk2>
        <a:srgbClr val="A5A5A5"/>
      </a:dk2>
      <a:lt2>
        <a:srgbClr val="FFF7C1"/>
      </a:lt2>
      <a:accent1>
        <a:srgbClr val="E91120"/>
      </a:accent1>
      <a:accent2>
        <a:srgbClr val="FFE947"/>
      </a:accent2>
      <a:accent3>
        <a:srgbClr val="0070C0"/>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NancyRourkeExpressionistPaintings">
      <a:dk1>
        <a:sysClr val="windowText" lastClr="000000"/>
      </a:dk1>
      <a:lt1>
        <a:sysClr val="window" lastClr="FFFFFF"/>
      </a:lt1>
      <a:dk2>
        <a:srgbClr val="A5A5A5"/>
      </a:dk2>
      <a:lt2>
        <a:srgbClr val="FFF7C1"/>
      </a:lt2>
      <a:accent1>
        <a:srgbClr val="E91120"/>
      </a:accent1>
      <a:accent2>
        <a:srgbClr val="FFE947"/>
      </a:accent2>
      <a:accent3>
        <a:srgbClr val="0070C0"/>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NancyRourkeExpressionistPaintings">
      <a:dk1>
        <a:sysClr val="windowText" lastClr="000000"/>
      </a:dk1>
      <a:lt1>
        <a:sysClr val="window" lastClr="FFFFFF"/>
      </a:lt1>
      <a:dk2>
        <a:srgbClr val="A5A5A5"/>
      </a:dk2>
      <a:lt2>
        <a:srgbClr val="FFF7C1"/>
      </a:lt2>
      <a:accent1>
        <a:srgbClr val="E91120"/>
      </a:accent1>
      <a:accent2>
        <a:srgbClr val="FFE947"/>
      </a:accent2>
      <a:accent3>
        <a:srgbClr val="0070C0"/>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etro">
  <a:themeElements>
    <a:clrScheme name="NancyRourkeExpressionistPaintings">
      <a:dk1>
        <a:sysClr val="windowText" lastClr="000000"/>
      </a:dk1>
      <a:lt1>
        <a:sysClr val="window" lastClr="FFFFFF"/>
      </a:lt1>
      <a:dk2>
        <a:srgbClr val="A5A5A5"/>
      </a:dk2>
      <a:lt2>
        <a:srgbClr val="FFF7C1"/>
      </a:lt2>
      <a:accent1>
        <a:srgbClr val="E91120"/>
      </a:accent1>
      <a:accent2>
        <a:srgbClr val="FFE947"/>
      </a:accent2>
      <a:accent3>
        <a:srgbClr val="0070C0"/>
      </a:accent3>
      <a:accent4>
        <a:srgbClr val="8C7B70"/>
      </a:accent4>
      <a:accent5>
        <a:srgbClr val="8FB08C"/>
      </a:accent5>
      <a:accent6>
        <a:srgbClr val="D19049"/>
      </a:accent6>
      <a:hlink>
        <a:srgbClr val="00A3D6"/>
      </a:hlink>
      <a:folHlink>
        <a:srgbClr val="694F0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1_Metro">
  <a:themeElements>
    <a:clrScheme name="NancyRourkeExpressionistPaintings">
      <a:dk1>
        <a:sysClr val="windowText" lastClr="000000"/>
      </a:dk1>
      <a:lt1>
        <a:sysClr val="window" lastClr="FFFFFF"/>
      </a:lt1>
      <a:dk2>
        <a:srgbClr val="A5A5A5"/>
      </a:dk2>
      <a:lt2>
        <a:srgbClr val="FFF7C1"/>
      </a:lt2>
      <a:accent1>
        <a:srgbClr val="E91120"/>
      </a:accent1>
      <a:accent2>
        <a:srgbClr val="FFE947"/>
      </a:accent2>
      <a:accent3>
        <a:srgbClr val="0070C0"/>
      </a:accent3>
      <a:accent4>
        <a:srgbClr val="8C7B70"/>
      </a:accent4>
      <a:accent5>
        <a:srgbClr val="8FB08C"/>
      </a:accent5>
      <a:accent6>
        <a:srgbClr val="D19049"/>
      </a:accent6>
      <a:hlink>
        <a:srgbClr val="00A3D6"/>
      </a:hlink>
      <a:folHlink>
        <a:srgbClr val="694F0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6859</TotalTime>
  <Words>938</Words>
  <Application>Microsoft Office PowerPoint</Application>
  <PresentationFormat>On-screen Show (4:3)</PresentationFormat>
  <Paragraphs>357</Paragraphs>
  <Slides>48</Slides>
  <Notes>16</Notes>
  <HiddenSlides>0</HiddenSlides>
  <MMClips>0</MMClips>
  <ScaleCrop>false</ScaleCrop>
  <HeadingPairs>
    <vt:vector size="4" baseType="variant">
      <vt:variant>
        <vt:lpstr>Theme</vt:lpstr>
      </vt:variant>
      <vt:variant>
        <vt:i4>8</vt:i4>
      </vt:variant>
      <vt:variant>
        <vt:lpstr>Slide Titles</vt:lpstr>
      </vt:variant>
      <vt:variant>
        <vt:i4>48</vt:i4>
      </vt:variant>
    </vt:vector>
  </HeadingPairs>
  <TitlesOfParts>
    <vt:vector size="56" baseType="lpstr">
      <vt:lpstr>Office Theme</vt:lpstr>
      <vt:lpstr>1_Office Theme</vt:lpstr>
      <vt:lpstr>2_Office Theme</vt:lpstr>
      <vt:lpstr>3_Office Theme</vt:lpstr>
      <vt:lpstr>4_Office Theme</vt:lpstr>
      <vt:lpstr>5_Office Theme</vt:lpstr>
      <vt:lpstr>Metro</vt:lpstr>
      <vt:lpstr>1_Metro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Nancy Rourke:  Deaf Artist Series book</vt:lpstr>
      <vt:lpstr>The book contains</vt:lpstr>
      <vt:lpstr>Slide 18</vt:lpstr>
      <vt:lpstr>Motifs in Paintings</vt:lpstr>
      <vt:lpstr>Motifs in My Paintings</vt:lpstr>
      <vt:lpstr>Motifs in My Paintings</vt:lpstr>
      <vt:lpstr>Slide 22</vt:lpstr>
      <vt:lpstr>My Trademark</vt:lpstr>
      <vt:lpstr>Portraits</vt:lpstr>
      <vt:lpstr>Slide 25</vt:lpstr>
      <vt:lpstr>Slide 26</vt:lpstr>
      <vt:lpstr>Affirmative Art (acceptance, happy art)</vt:lpstr>
      <vt:lpstr>Resistance Art (political, angry art)</vt:lpstr>
      <vt:lpstr>Liberation Art (affirmative &amp; resistance combined)</vt:lpstr>
      <vt:lpstr>Who were My Influences?</vt:lpstr>
      <vt:lpstr>Who were My Influences?</vt:lpstr>
      <vt:lpstr>Who were My Influences?</vt:lpstr>
      <vt:lpstr>Slide 33</vt:lpstr>
      <vt:lpstr>Deaf Beaten</vt:lpstr>
      <vt:lpstr>Slide 35</vt:lpstr>
      <vt:lpstr>Slide 36</vt:lpstr>
      <vt:lpstr>Slide 37</vt:lpstr>
      <vt:lpstr>Slide 38</vt:lpstr>
      <vt:lpstr>Slide 39</vt:lpstr>
      <vt:lpstr>Slide 40</vt:lpstr>
      <vt:lpstr>Slide 41</vt:lpstr>
      <vt:lpstr>Slide 42</vt:lpstr>
      <vt:lpstr>Slide 43</vt:lpstr>
      <vt:lpstr>Seven paintings shown on  ABC Family Channel ‘Switched at Birth’ 2013</vt:lpstr>
      <vt:lpstr>Slide 45</vt:lpstr>
      <vt:lpstr>Slide 46</vt:lpstr>
      <vt:lpstr>Video clippings of My De’VIA Work</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MaddiesASLclass2015</dc:title>
  <dc:creator>Nancy Rourke</dc:creator>
  <cp:lastModifiedBy>Nancy Rourke</cp:lastModifiedBy>
  <cp:revision>551</cp:revision>
  <dcterms:created xsi:type="dcterms:W3CDTF">2013-10-01T14:59:21Z</dcterms:created>
  <dcterms:modified xsi:type="dcterms:W3CDTF">2015-03-12T03:45:22Z</dcterms:modified>
</cp:coreProperties>
</file>