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29"/>
  </p:notesMasterIdLst>
  <p:sldIdLst>
    <p:sldId id="312" r:id="rId8"/>
    <p:sldId id="257" r:id="rId9"/>
    <p:sldId id="325" r:id="rId10"/>
    <p:sldId id="326" r:id="rId11"/>
    <p:sldId id="336" r:id="rId12"/>
    <p:sldId id="337" r:id="rId13"/>
    <p:sldId id="365" r:id="rId14"/>
    <p:sldId id="351" r:id="rId15"/>
    <p:sldId id="353" r:id="rId16"/>
    <p:sldId id="357" r:id="rId17"/>
    <p:sldId id="341" r:id="rId18"/>
    <p:sldId id="342" r:id="rId19"/>
    <p:sldId id="358" r:id="rId20"/>
    <p:sldId id="309" r:id="rId21"/>
    <p:sldId id="366" r:id="rId22"/>
    <p:sldId id="367" r:id="rId23"/>
    <p:sldId id="368" r:id="rId24"/>
    <p:sldId id="369" r:id="rId25"/>
    <p:sldId id="370" r:id="rId26"/>
    <p:sldId id="345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DD5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98" autoAdjust="0"/>
  </p:normalViewPr>
  <p:slideViewPr>
    <p:cSldViewPr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881B6C28-CF42-4314-9EA0-0EF00AC76F95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C45A9C17-8F0B-42CD-AC4B-A5B9F18D6211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715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E129FF-C713-4F67-8699-16A3AAF9A1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51FD90-0BC8-42DF-8C89-DC2485974C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9353E9-E8EA-44FD-A917-F2CFD871644A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72153D-FAFE-4726-B5CD-9F785C5028D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AC2381-B555-4B22-81BC-5DAC8EE2F59A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92247E-E19E-44FE-8AB4-895B0A2697E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85323C-8B6A-45AF-BBDF-82154AA84166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AF4CCF-4239-452B-A9C0-CE25BC57C44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1E8348-96CA-40A4-B660-10C62C938871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B934C-C128-4FB0-B4FE-5BF8467E4ED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6A5D88-CD1D-4827-8F9F-F87E19C97DFD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CEE741-6193-405E-AE22-20C00851D911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CC63F7-2761-43E9-ABE5-3F497A76CC8D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E68350-55EA-4DE7-97EF-D655A805470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DAF1CB-3469-46DB-8A93-FAE8781B5BE2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E35C09-6EBD-4ABF-BC9C-49D44EAAC21A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C4818E-276B-4A2B-98F8-EA161883B37F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02B057-6686-4E93-9B68-8CAE72DB78C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8C827C-81CE-4BC3-9208-3881D057ECD1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7A4D33-8F28-4FC1-A8E0-E36AA13C0A8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A282C7-F7FC-46EF-A5C6-1F27AEC51115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618C36-699C-4444-99C6-0909C6B2621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4267CE-C29A-4C0B-BC6C-5CCDE4261A2B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A98609-2F19-4334-8E99-DC9CC6CDC63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C140D-F18A-4790-B223-A4EFAA8031E1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B9C15-9DED-469F-867D-D5652CFF218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D80E6A-8B09-4970-AC92-4EC6A643118A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CFD538-95ED-4D39-AC05-40B99BCD3021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11C4BD-6CA2-4121-A1B9-90A5CABAE157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6DF2B1-066B-4031-8F58-58349BD2935D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BE631A-9B0A-43AF-833D-7E85BD463B02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0445E4-C894-4E3E-A8FE-82C296B9746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F9F68-5DA4-465B-A0BE-F656A0957F78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2D4B8F-9690-4221-BD68-3C8C4DACBD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800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035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0734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499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163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9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93D231-A00A-4C7F-B618-F407F0353C2A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90CFE-B821-4288-9DD1-D1F7186B946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7648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59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068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3193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002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082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2702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500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0789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80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204F0-2ACE-41A9-9A8B-57F3A6E17494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F295D0-663E-4625-B191-86286CEFA8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6736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352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668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727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9257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6400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44DD2-FB02-4684-B3C4-954B18A21376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D2EA40-5140-441B-8764-A47BB9E694C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AB9013-21A3-43C0-B546-605E6B09746C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B71B4-9E9A-4AFD-88C7-E6D5BC02C6A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1223D8-F209-4D71-BBDC-595C6721D9CB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78F00-71D0-4F00-A4AB-19DD76712BF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D17FC2-4021-41D1-9FD4-3FDBD324786B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4B87F2-2D89-4F5C-9A55-AC453D8E4F9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C939AE2A-2666-4D06-9E9B-AE8EE6A79E0F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7D1D83A7-00B5-4895-AEBC-D851F4BEC1AC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Verdana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Verdana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E0FCB627-E86D-456F-B821-8808F742EC73}" type="datetime1">
              <a:rPr lang="en-US"/>
              <a:pPr lvl="0"/>
              <a:t>4/26/2015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4EF0B37D-62E5-4B07-9BD2-C05D7C460D50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Calibri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Calibri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alibri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6575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6903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4/26/2015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10200"/>
            <a:ext cx="7315200" cy="990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Kendall School for the Deaf – Elementary </a:t>
            </a:r>
            <a:b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May 4, 2015</a:t>
            </a:r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9144000" cy="4198327"/>
          </a:xfrm>
          <a:prstGeom prst="rect">
            <a:avLst/>
          </a:prstGeom>
        </p:spPr>
      </p:pic>
    </p:spTree>
  </p:cSld>
  <p:clrMapOvr>
    <a:masterClrMapping/>
  </p:clrMapOvr>
  <p:transition advTm="5903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296" t="14830" r="17942" b="10417"/>
          <a:stretch>
            <a:fillRect/>
          </a:stretch>
        </p:blipFill>
        <p:spPr bwMode="auto">
          <a:xfrm>
            <a:off x="4038600" y="4082"/>
            <a:ext cx="5105400" cy="685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038600" cy="58975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/>
              <a:t>     </a:t>
            </a:r>
            <a:r>
              <a:rPr lang="en-US" sz="2600" dirty="0" smtClean="0">
                <a:solidFill>
                  <a:srgbClr val="FFFF00"/>
                </a:solidFill>
              </a:rPr>
              <a:t>Primary Colors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Each color has its own meanings.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Red</a:t>
            </a:r>
            <a:r>
              <a:rPr lang="en-US" sz="1800" dirty="0" smtClean="0"/>
              <a:t>- refers to power or</a:t>
            </a:r>
            <a:br>
              <a:rPr lang="en-US" sz="1800" dirty="0" smtClean="0"/>
            </a:br>
            <a:r>
              <a:rPr lang="en-US" sz="1800" dirty="0" smtClean="0"/>
              <a:t>taking a stand for justice.</a:t>
            </a:r>
          </a:p>
          <a:p>
            <a:r>
              <a:rPr lang="en-US" sz="1800" b="1" dirty="0" smtClean="0">
                <a:solidFill>
                  <a:schemeClr val="accent3"/>
                </a:solidFill>
              </a:rPr>
              <a:t>Blue</a:t>
            </a:r>
            <a:r>
              <a:rPr lang="en-US" sz="1800" dirty="0" smtClean="0"/>
              <a:t>- refers to </a:t>
            </a:r>
            <a:r>
              <a:rPr lang="en-US" sz="1800" dirty="0" err="1" smtClean="0"/>
              <a:t>audism</a:t>
            </a:r>
            <a:r>
              <a:rPr lang="en-US" sz="1800" dirty="0" smtClean="0"/>
              <a:t>, </a:t>
            </a:r>
            <a:r>
              <a:rPr lang="en-US" sz="1800" dirty="0" err="1" smtClean="0"/>
              <a:t>oralism</a:t>
            </a:r>
            <a:r>
              <a:rPr lang="en-US" sz="1800" dirty="0" smtClean="0"/>
              <a:t>, and the mask of benevolence.</a:t>
            </a:r>
          </a:p>
          <a:p>
            <a:r>
              <a:rPr lang="en-US" sz="1800" b="1" dirty="0" smtClean="0">
                <a:solidFill>
                  <a:srgbClr val="5DD5FF"/>
                </a:solidFill>
              </a:rPr>
              <a:t>Turquoise blue</a:t>
            </a:r>
            <a:r>
              <a:rPr lang="en-US" sz="1800" dirty="0" smtClean="0"/>
              <a:t>- refers to</a:t>
            </a:r>
            <a:br>
              <a:rPr lang="en-US" sz="1800" dirty="0" smtClean="0"/>
            </a:br>
            <a:r>
              <a:rPr lang="en-US" sz="1800" dirty="0" err="1" smtClean="0"/>
              <a:t>Deafhood</a:t>
            </a:r>
            <a:r>
              <a:rPr lang="en-US" sz="1800" dirty="0" smtClean="0"/>
              <a:t> journey.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Yellow</a:t>
            </a:r>
            <a:r>
              <a:rPr lang="en-US" sz="1800" dirty="0" smtClean="0"/>
              <a:t>-refers to light so Deaf people can see, and HOPE.</a:t>
            </a:r>
          </a:p>
          <a:p>
            <a:r>
              <a:rPr lang="en-US" sz="1800" b="1" dirty="0" smtClean="0">
                <a:solidFill>
                  <a:schemeClr val="tx1">
                    <a:lumMod val="75000"/>
                  </a:schemeClr>
                </a:solidFill>
              </a:rPr>
              <a:t>Mono</a:t>
            </a: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chro</a:t>
            </a:r>
            <a:r>
              <a:rPr lang="en-US" sz="1800" b="1" dirty="0" smtClean="0"/>
              <a:t>me</a:t>
            </a:r>
            <a:r>
              <a:rPr lang="en-US" sz="1800" dirty="0" smtClean="0"/>
              <a:t> can be both</a:t>
            </a:r>
            <a:br>
              <a:rPr lang="en-US" sz="1800" dirty="0" smtClean="0"/>
            </a:br>
            <a:r>
              <a:rPr lang="en-US" sz="1800" dirty="0" smtClean="0"/>
              <a:t>resistance and it gives a</a:t>
            </a:r>
            <a:br>
              <a:rPr lang="en-US" sz="1800" dirty="0" smtClean="0"/>
            </a:br>
            <a:r>
              <a:rPr lang="en-US" sz="1800" dirty="0" smtClean="0"/>
              <a:t>reinforcement to provide</a:t>
            </a:r>
            <a:br>
              <a:rPr lang="en-US" sz="1800" dirty="0" smtClean="0"/>
            </a:br>
            <a:r>
              <a:rPr lang="en-US" sz="1800" dirty="0" smtClean="0"/>
              <a:t>contrast between the primary</a:t>
            </a:r>
            <a:br>
              <a:rPr lang="en-US" sz="1800" dirty="0" smtClean="0"/>
            </a:br>
            <a:r>
              <a:rPr lang="en-US" sz="1800" dirty="0" smtClean="0"/>
              <a:t>colors.</a:t>
            </a:r>
            <a:endParaRPr lang="en-US" sz="2000" dirty="0" smtClean="0"/>
          </a:p>
          <a:p>
            <a:pPr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04796" y="762000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1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Hand</a:t>
            </a:r>
            <a:r>
              <a:rPr lang="en-US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people, Deaf pride, Deaf culture, </a:t>
            </a:r>
            <a:b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 language.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Eye-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people can see.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My Paintings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2770" name="Picture 2" descr="http://www.nancyrourke.com/paintings/deaf/pushelephantoutMED.jpg"/>
          <p:cNvPicPr>
            <a:picLocks noChangeAspect="1" noChangeArrowheads="1"/>
          </p:cNvPicPr>
          <p:nvPr/>
        </p:nvPicPr>
        <p:blipFill>
          <a:blip r:embed="rId3" cstate="print"/>
          <a:srcRect l="12261" t="32777" r="60153" b="44158"/>
          <a:stretch>
            <a:fillRect/>
          </a:stretch>
        </p:blipFill>
        <p:spPr bwMode="auto">
          <a:xfrm>
            <a:off x="7010400" y="533400"/>
            <a:ext cx="1371600" cy="1447800"/>
          </a:xfrm>
          <a:prstGeom prst="rect">
            <a:avLst/>
          </a:prstGeom>
          <a:noFill/>
        </p:spPr>
      </p:pic>
      <p:pic>
        <p:nvPicPr>
          <p:cNvPr id="98306" name="Picture 2" descr="http://www.nancyrourke.com/paintings/deaf/deafart3.jpg"/>
          <p:cNvPicPr>
            <a:picLocks noChangeAspect="1" noChangeArrowheads="1"/>
          </p:cNvPicPr>
          <p:nvPr/>
        </p:nvPicPr>
        <p:blipFill>
          <a:blip r:embed="rId4" cstate="print"/>
          <a:srcRect t="8840" r="67107" b="80770"/>
          <a:stretch>
            <a:fillRect/>
          </a:stretch>
        </p:blipFill>
        <p:spPr bwMode="auto">
          <a:xfrm>
            <a:off x="4191000" y="2057400"/>
            <a:ext cx="4267200" cy="1074738"/>
          </a:xfrm>
          <a:prstGeom prst="rect">
            <a:avLst/>
          </a:prstGeom>
          <a:noFill/>
        </p:spPr>
      </p:pic>
      <p:pic>
        <p:nvPicPr>
          <p:cNvPr id="98308" name="Picture 4" descr="http://www.nancyrourke.com/paintings/deaf/handeye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607469"/>
            <a:ext cx="3048000" cy="3869531"/>
          </a:xfrm>
          <a:prstGeom prst="rect">
            <a:avLst/>
          </a:prstGeom>
          <a:noFill/>
        </p:spPr>
      </p:pic>
      <p:pic>
        <p:nvPicPr>
          <p:cNvPr id="8" name="Picture 7" descr="embracetree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3214359"/>
            <a:ext cx="4267200" cy="32378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81000" y="762000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RED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4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YELLOW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en-US" sz="2400" b="0" i="0" u="none" strike="noStrike" kern="1200" cap="none" spc="0" dirty="0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BLUE</a:t>
            </a:r>
            <a:endParaRPr lang="en-US" sz="2400" b="0" i="0" u="none" strike="noStrike" kern="1200" cap="none" spc="0" baseline="0" dirty="0">
              <a:solidFill>
                <a:srgbClr val="0070C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Red/Blue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Eyebrows</a:t>
            </a:r>
            <a:endParaRPr lang="en-US" sz="24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My Trademark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8792" name="Picture 8" descr="http://www.nancyrourke.com/paintings/deaf/agathatiegelhanson5MED.jpg"/>
          <p:cNvPicPr>
            <a:picLocks noChangeAspect="1" noChangeArrowheads="1"/>
          </p:cNvPicPr>
          <p:nvPr/>
        </p:nvPicPr>
        <p:blipFill>
          <a:blip r:embed="rId3" cstate="print"/>
          <a:srcRect l="25147" t="32049" r="33988" b="54391"/>
          <a:stretch>
            <a:fillRect/>
          </a:stretch>
        </p:blipFill>
        <p:spPr bwMode="auto">
          <a:xfrm>
            <a:off x="1219199" y="1600200"/>
            <a:ext cx="3422073" cy="1447800"/>
          </a:xfrm>
          <a:prstGeom prst="rect">
            <a:avLst/>
          </a:prstGeom>
          <a:noFill/>
        </p:spPr>
      </p:pic>
      <p:pic>
        <p:nvPicPr>
          <p:cNvPr id="32772" name="Picture 4" descr="http://www.nancyrourke.com/paintings/deaf/theohopedestrellaMED.jpg"/>
          <p:cNvPicPr>
            <a:picLocks noChangeAspect="1" noChangeArrowheads="1"/>
          </p:cNvPicPr>
          <p:nvPr/>
        </p:nvPicPr>
        <p:blipFill>
          <a:blip r:embed="rId4" cstate="print"/>
          <a:srcRect l="33407" t="37391" r="27912" b="47304"/>
          <a:stretch>
            <a:fillRect/>
          </a:stretch>
        </p:blipFill>
        <p:spPr bwMode="auto">
          <a:xfrm>
            <a:off x="4953000" y="1600200"/>
            <a:ext cx="2895600" cy="1447800"/>
          </a:xfrm>
          <a:prstGeom prst="rect">
            <a:avLst/>
          </a:prstGeom>
          <a:noFill/>
        </p:spPr>
      </p:pic>
      <p:pic>
        <p:nvPicPr>
          <p:cNvPr id="107522" name="Picture 2" descr="http://www.nancyrourke.com/paintings/deaf/braamjordaan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3178452"/>
            <a:ext cx="2562225" cy="3450948"/>
          </a:xfrm>
          <a:prstGeom prst="rect">
            <a:avLst/>
          </a:prstGeom>
          <a:noFill/>
        </p:spPr>
      </p:pic>
      <p:pic>
        <p:nvPicPr>
          <p:cNvPr id="7" name="Picture 6" descr="haroldmowl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9656" y="3200400"/>
            <a:ext cx="2553944" cy="3429000"/>
          </a:xfrm>
          <a:prstGeom prst="rect">
            <a:avLst/>
          </a:prstGeom>
        </p:spPr>
      </p:pic>
      <p:pic>
        <p:nvPicPr>
          <p:cNvPr id="8" name="Picture 7" descr="yvonneM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3200400"/>
            <a:ext cx="2698522" cy="34493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7500" t="14583" r="16406" b="6250"/>
          <a:stretch>
            <a:fillRect/>
          </a:stretch>
        </p:blipFill>
        <p:spPr bwMode="auto">
          <a:xfrm>
            <a:off x="0" y="914400"/>
            <a:ext cx="464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Portraits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38281" t="14583" r="16406" b="5208"/>
          <a:stretch>
            <a:fillRect/>
          </a:stretch>
        </p:blipFill>
        <p:spPr bwMode="auto">
          <a:xfrm>
            <a:off x="4648200" y="914400"/>
            <a:ext cx="449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yelightontheroad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99" y="609600"/>
            <a:ext cx="7010401" cy="56429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love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1680" y="208280"/>
            <a:ext cx="5120640" cy="64414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coonchild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7600" y="690880"/>
            <a:ext cx="6908800" cy="54762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afdog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74076"/>
            <a:ext cx="5088630" cy="65839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oveasl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080" y="167640"/>
            <a:ext cx="5069840" cy="65227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Yv3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1510" y="0"/>
            <a:ext cx="5540979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 smtClean="0">
                <a:solidFill>
                  <a:srgbClr val="FFE947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My studio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2015-02-28 13.22.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85800"/>
            <a:ext cx="7696200" cy="57483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witchedatbirth19.jpg"/>
          <p:cNvPicPr>
            <a:picLocks noChangeAspect="1"/>
          </p:cNvPicPr>
          <p:nvPr/>
        </p:nvPicPr>
        <p:blipFill>
          <a:blip r:embed="rId3" cstate="print"/>
          <a:srcRect l="9375" t="13984" r="46875" b="55251"/>
          <a:stretch>
            <a:fillRect/>
          </a:stretch>
        </p:blipFill>
        <p:spPr>
          <a:xfrm>
            <a:off x="2514600" y="4114800"/>
            <a:ext cx="4372995" cy="2362200"/>
          </a:xfrm>
          <a:prstGeom prst="rect">
            <a:avLst/>
          </a:prstGeom>
        </p:spPr>
      </p:pic>
      <p:pic>
        <p:nvPicPr>
          <p:cNvPr id="32" name="Picture 31" descr="switchedatbirth18.jpg"/>
          <p:cNvPicPr>
            <a:picLocks noChangeAspect="1"/>
          </p:cNvPicPr>
          <p:nvPr/>
        </p:nvPicPr>
        <p:blipFill>
          <a:blip r:embed="rId4" cstate="print"/>
          <a:srcRect r="36744"/>
          <a:stretch>
            <a:fillRect/>
          </a:stretch>
        </p:blipFill>
        <p:spPr>
          <a:xfrm>
            <a:off x="6858000" y="4038600"/>
            <a:ext cx="2098888" cy="2419675"/>
          </a:xfrm>
          <a:prstGeom prst="rect">
            <a:avLst/>
          </a:prstGeom>
        </p:spPr>
      </p:pic>
      <p:pic>
        <p:nvPicPr>
          <p:cNvPr id="16" name="Picture 15" descr="switchedatbirth6.jpg"/>
          <p:cNvPicPr>
            <a:picLocks noChangeAspect="1"/>
          </p:cNvPicPr>
          <p:nvPr/>
        </p:nvPicPr>
        <p:blipFill>
          <a:blip r:embed="rId5" cstate="print"/>
          <a:srcRect l="17514"/>
          <a:stretch>
            <a:fillRect/>
          </a:stretch>
        </p:blipFill>
        <p:spPr>
          <a:xfrm>
            <a:off x="3282570" y="1600199"/>
            <a:ext cx="3588687" cy="248187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Seven paintings shown on </a:t>
            </a:r>
            <a:b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ABC Family Channel ‘Switched at Birth’ 2013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Content Placeholder 10" descr="switchedatbirth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r="20833"/>
          <a:stretch>
            <a:fillRect/>
          </a:stretch>
        </p:blipFill>
        <p:spPr>
          <a:xfrm>
            <a:off x="386970" y="1600200"/>
            <a:ext cx="2895600" cy="2475035"/>
          </a:xfrm>
        </p:spPr>
      </p:pic>
      <p:pic>
        <p:nvPicPr>
          <p:cNvPr id="17" name="Picture 16" descr="switchedatbirth7.jpg"/>
          <p:cNvPicPr>
            <a:picLocks noChangeAspect="1"/>
          </p:cNvPicPr>
          <p:nvPr/>
        </p:nvPicPr>
        <p:blipFill>
          <a:blip r:embed="rId7" cstate="print"/>
          <a:srcRect l="42500" r="4167"/>
          <a:stretch>
            <a:fillRect/>
          </a:stretch>
        </p:blipFill>
        <p:spPr>
          <a:xfrm>
            <a:off x="6858000" y="1600200"/>
            <a:ext cx="1934861" cy="2438400"/>
          </a:xfrm>
          <a:prstGeom prst="rect">
            <a:avLst/>
          </a:prstGeom>
        </p:spPr>
      </p:pic>
      <p:pic>
        <p:nvPicPr>
          <p:cNvPr id="25" name="Picture 24" descr="switchedatbirth12.jpg"/>
          <p:cNvPicPr>
            <a:picLocks noChangeAspect="1"/>
          </p:cNvPicPr>
          <p:nvPr/>
        </p:nvPicPr>
        <p:blipFill>
          <a:blip r:embed="rId8" cstate="print"/>
          <a:srcRect r="12288"/>
          <a:stretch>
            <a:fillRect/>
          </a:stretch>
        </p:blipFill>
        <p:spPr>
          <a:xfrm>
            <a:off x="381000" y="4115186"/>
            <a:ext cx="2514600" cy="23618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7451609"/>
      </p:ext>
    </p:extLst>
  </p:cSld>
  <p:clrMapOvr>
    <a:masterClrMapping/>
  </p:clrMapOvr>
  <p:transition advTm="5226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90796"/>
            <a:ext cx="9144000" cy="298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Thank you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375" t="8333" r="9375" b="11458"/>
          <a:stretch>
            <a:fillRect/>
          </a:stretch>
        </p:blipFill>
        <p:spPr bwMode="auto">
          <a:xfrm>
            <a:off x="609600" y="4572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 descr="http://mail.aol.com/38190-111/aol-6/en-us/mail/get-attachment.aspx?uid=28759031&amp;folder=Spam&amp;partI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 descr="2015-02-28 13.22.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822" y="138288"/>
            <a:ext cx="8690578" cy="6491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0" y="152400"/>
            <a:ext cx="9144000" cy="7694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My Art Life</a:t>
            </a: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 descr="deafmind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148876"/>
            <a:ext cx="4305300" cy="56011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 txBox="1"/>
          <p:nvPr/>
        </p:nvSpPr>
        <p:spPr>
          <a:xfrm>
            <a:off x="1143000" y="457200"/>
            <a:ext cx="7162800" cy="495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I was born Deaf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 and I learned to paint when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I 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was 6 years old.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went to mainstreamed/oral school.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went to Rochester Institute of Technology in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Rochester, New York and received 3 degrees in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graphic design and painting.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was a graphic designer for Xerox, IBM, 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20th Century Fox and Microsoft.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became a full time painter in 2001.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609600" y="1066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2013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Mural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ARTivism</a:t>
            </a:r>
            <a:endParaRPr lang="en-US" sz="40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402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</a:t>
            </a:r>
            <a:r>
              <a:rPr lang="en-US" dirty="0" err="1" smtClean="0"/>
              <a:t>De’VIA</a:t>
            </a:r>
            <a:r>
              <a:rPr lang="en-US" dirty="0" smtClean="0"/>
              <a:t> 2010-Present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5469" t="37500" r="41406" b="36458"/>
          <a:stretch>
            <a:fillRect/>
          </a:stretch>
        </p:blipFill>
        <p:spPr bwMode="auto">
          <a:xfrm>
            <a:off x="533400" y="1874744"/>
            <a:ext cx="8165592" cy="300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Second Wave of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Artists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David Call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Ellen Mansfield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Hinda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Kasher</a:t>
            </a: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Nancy 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Rourke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and many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more.</a:t>
            </a: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8610" name="AutoShape 2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 l="14063" t="34375" r="59375" b="12500"/>
          <a:stretch>
            <a:fillRect/>
          </a:stretch>
        </p:blipFill>
        <p:spPr bwMode="auto">
          <a:xfrm>
            <a:off x="4114800" y="1219200"/>
            <a:ext cx="167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/>
          <a:srcRect l="13281" t="37500" r="58594" b="15625"/>
          <a:stretch>
            <a:fillRect/>
          </a:stretch>
        </p:blipFill>
        <p:spPr bwMode="auto">
          <a:xfrm>
            <a:off x="6248400" y="1219200"/>
            <a:ext cx="2057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AutoShape 8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AutoShape 10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5" cstate="print"/>
          <a:srcRect l="14844" t="15625" r="67188" b="51042"/>
          <a:stretch>
            <a:fillRect/>
          </a:stretch>
        </p:blipFill>
        <p:spPr bwMode="auto">
          <a:xfrm>
            <a:off x="2895600" y="4038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slconquer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4031004"/>
            <a:ext cx="3256143" cy="2479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724400" y="1371600"/>
            <a:ext cx="5105400" cy="3962400"/>
          </a:xfr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Nancy Rourke: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Deaf Artist Series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book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ookcoverfinal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-1" y="0"/>
            <a:ext cx="5257801" cy="680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etro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10153</TotalTime>
  <Words>155</Words>
  <Application>Microsoft Office PowerPoint</Application>
  <PresentationFormat>On-screen Show (4:3)</PresentationFormat>
  <Paragraphs>75</Paragraphs>
  <Slides>21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Office Theme</vt:lpstr>
      <vt:lpstr>1_Office Theme</vt:lpstr>
      <vt:lpstr>2_Office Theme</vt:lpstr>
      <vt:lpstr>4_Office Theme</vt:lpstr>
      <vt:lpstr>5_Office Theme</vt:lpstr>
      <vt:lpstr>Metro</vt:lpstr>
      <vt:lpstr>1_Metro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Nancy Rourke:  Deaf Artist Series book</vt:lpstr>
      <vt:lpstr>Slide 10</vt:lpstr>
      <vt:lpstr>Motifs in My Paintings</vt:lpstr>
      <vt:lpstr>My Trademark</vt:lpstr>
      <vt:lpstr>Portraits</vt:lpstr>
      <vt:lpstr>Slide 14</vt:lpstr>
      <vt:lpstr>Slide 15</vt:lpstr>
      <vt:lpstr>Slide 16</vt:lpstr>
      <vt:lpstr>Slide 17</vt:lpstr>
      <vt:lpstr>Slide 18</vt:lpstr>
      <vt:lpstr>Slide 19</vt:lpstr>
      <vt:lpstr>Seven paintings shown on  ABC Family Channel ‘Switched at Birth’ 2013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Nancy Rourke</dc:creator>
  <cp:lastModifiedBy>Nancy Rourke</cp:lastModifiedBy>
  <cp:revision>574</cp:revision>
  <dcterms:created xsi:type="dcterms:W3CDTF">2013-10-01T14:59:21Z</dcterms:created>
  <dcterms:modified xsi:type="dcterms:W3CDTF">2015-04-29T03:23:45Z</dcterms:modified>
</cp:coreProperties>
</file>