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21"/>
  </p:notesMasterIdLst>
  <p:sldIdLst>
    <p:sldId id="312" r:id="rId3"/>
    <p:sldId id="257" r:id="rId4"/>
    <p:sldId id="326" r:id="rId5"/>
    <p:sldId id="325" r:id="rId6"/>
    <p:sldId id="336" r:id="rId7"/>
    <p:sldId id="337" r:id="rId8"/>
    <p:sldId id="401" r:id="rId9"/>
    <p:sldId id="402" r:id="rId10"/>
    <p:sldId id="403" r:id="rId11"/>
    <p:sldId id="404" r:id="rId12"/>
    <p:sldId id="405" r:id="rId13"/>
    <p:sldId id="400" r:id="rId14"/>
    <p:sldId id="371" r:id="rId15"/>
    <p:sldId id="369" r:id="rId16"/>
    <p:sldId id="398" r:id="rId17"/>
    <p:sldId id="364" r:id="rId18"/>
    <p:sldId id="351" r:id="rId19"/>
    <p:sldId id="39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F5089462-BB92-4977-9D25-7A66EC36DD4E}">
          <p14:sldIdLst>
            <p14:sldId id="312"/>
            <p14:sldId id="257"/>
            <p14:sldId id="325"/>
            <p14:sldId id="326"/>
            <p14:sldId id="336"/>
            <p14:sldId id="337"/>
            <p14:sldId id="366"/>
            <p14:sldId id="348"/>
            <p14:sldId id="365"/>
            <p14:sldId id="363"/>
            <p14:sldId id="368"/>
            <p14:sldId id="371"/>
          </p14:sldIdLst>
        </p14:section>
        <p14:section name="Untitled Section" id="{7A82F5B1-7C6F-4116-9FE4-9DDF62EB5E6C}">
          <p14:sldIdLst>
            <p14:sldId id="369"/>
            <p14:sldId id="395"/>
            <p14:sldId id="396"/>
            <p14:sldId id="397"/>
            <p14:sldId id="264"/>
            <p14:sldId id="398"/>
            <p14:sldId id="367"/>
            <p14:sldId id="349"/>
            <p14:sldId id="346"/>
            <p14:sldId id="364"/>
            <p14:sldId id="351"/>
            <p14:sldId id="359"/>
            <p14:sldId id="270"/>
            <p14:sldId id="3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DD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8" autoAdjust="0"/>
  </p:normalViewPr>
  <p:slideViewPr>
    <p:cSldViewPr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881B6C28-CF42-4314-9EA0-0EF00AC76F95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C45A9C17-8F0B-42CD-AC4B-A5B9F18D6211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715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E129FF-C713-4F67-8699-16A3AAF9A1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7416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50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37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9353E9-E8EA-44FD-A917-F2CFD871644A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72153D-FAFE-4726-B5CD-9F785C5028D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AC2381-B555-4B22-81BC-5DAC8EE2F59A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92247E-E19E-44FE-8AB4-895B0A2697E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85323C-8B6A-45AF-BBDF-82154AA84166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AF4CCF-4239-452B-A9C0-CE25BC57C44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08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702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50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78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80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736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35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66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C140D-F18A-4790-B223-A4EFAA8031E1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B9C15-9DED-469F-867D-D5652CFF218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727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257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40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F9F68-5DA4-465B-A0BE-F656A0957F78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2D4B8F-9690-4221-BD68-3C8C4DACBD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93D231-A00A-4C7F-B618-F407F0353C2A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90CFE-B821-4288-9DD1-D1F7186B946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204F0-2ACE-41A9-9A8B-57F3A6E17494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F295D0-663E-4625-B191-86286CEFA8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44DD2-FB02-4684-B3C4-954B18A21376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D2EA40-5140-441B-8764-A47BB9E694C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AB9013-21A3-43C0-B546-605E6B09746C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B71B4-9E9A-4AFD-88C7-E6D5BC02C6A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1223D8-F209-4D71-BBDC-595C6721D9CB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78F00-71D0-4F00-A4AB-19DD76712BF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D17FC2-4021-41D1-9FD4-3FDBD324786B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4B87F2-2D89-4F5C-9A55-AC453D8E4F9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C939AE2A-2666-4D06-9E9B-AE8EE6A79E0F}" type="datetime1">
              <a:rPr lang="en-US"/>
              <a:pPr lvl="0"/>
              <a:t>5/7/2015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7D1D83A7-00B5-4895-AEBC-D851F4BEC1AC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Verdana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Verdana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903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10200"/>
            <a:ext cx="7315200" cy="9906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Third Annual at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DeafFest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Mississippi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May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9,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</a:p>
        </p:txBody>
      </p:sp>
      <p:pic>
        <p:nvPicPr>
          <p:cNvPr id="7" name="Picture 6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9144000" cy="4198327"/>
          </a:xfrm>
          <a:prstGeom prst="rect">
            <a:avLst/>
          </a:prstGeom>
        </p:spPr>
      </p:pic>
    </p:spTree>
  </p:cSld>
  <p:clrMapOvr>
    <a:masterClrMapping/>
  </p:clrMapOvr>
  <p:transition advTm="5903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                                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6322" name="Picture 2" descr="http://www.nancyrourke.com/paintings/deaf/sophiafowler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62024"/>
            <a:ext cx="4267200" cy="5262283"/>
          </a:xfrm>
          <a:prstGeom prst="rect">
            <a:avLst/>
          </a:prstGeom>
          <a:noFill/>
        </p:spPr>
      </p:pic>
      <p:pic>
        <p:nvPicPr>
          <p:cNvPr id="56324" name="Picture 4" descr="http://www.nancyrourke.com/paintings/deaf/indeafschools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1" y="1600199"/>
            <a:ext cx="4648200" cy="368519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                                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7346" name="Picture 2" descr="http://www.nancyrourke.com/paintings/deaf/asllove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119127" cy="5181600"/>
          </a:xfrm>
          <a:prstGeom prst="rect">
            <a:avLst/>
          </a:prstGeom>
          <a:noFill/>
        </p:spPr>
      </p:pic>
      <p:pic>
        <p:nvPicPr>
          <p:cNvPr id="57348" name="Picture 4" descr="http://www.nancyrourke.com/paintings/deaf/embracetree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244" y="1447800"/>
            <a:ext cx="4920755" cy="3733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762000" y="4572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en-US" sz="44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’</a:t>
            </a:r>
            <a:r>
              <a:rPr lang="en-US" sz="44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en-US" sz="4400" dirty="0" err="1" smtClean="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4400" dirty="0" err="1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4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stands for: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i="0" u="none" strike="noStrike" kern="1200" cap="none" spc="0" dirty="0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en-US" sz="40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af </a:t>
            </a:r>
            <a:r>
              <a:rPr lang="en-US" sz="4000" i="0" u="none" strike="noStrike" kern="1200" cap="none" spc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en-US" sz="40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iew / </a:t>
            </a:r>
            <a:r>
              <a:rPr lang="en-US" sz="4000" i="0" u="none" strike="noStrike" kern="1200" cap="none" spc="0" dirty="0" smtClean="0">
                <a:solidFill>
                  <a:srgbClr val="00B0F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40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mage </a:t>
            </a:r>
            <a:r>
              <a:rPr lang="en-US" sz="4000" i="0" u="none" strike="noStrike" kern="1200" cap="none" spc="0" dirty="0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40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rt.            </a:t>
            </a:r>
            <a:endParaRPr lang="en-US" sz="6000" i="0" u="none" strike="noStrike" kern="1200" cap="none" spc="0" baseline="0" dirty="0">
              <a:solidFill>
                <a:srgbClr val="0070C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209800" y="3429000"/>
            <a:ext cx="0" cy="99060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4" name="Rectangle 55313"/>
          <p:cNvSpPr/>
          <p:nvPr/>
        </p:nvSpPr>
        <p:spPr>
          <a:xfrm>
            <a:off x="1828800" y="4038600"/>
            <a:ext cx="838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6019800" y="3352800"/>
            <a:ext cx="0" cy="10344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10400" y="3397360"/>
            <a:ext cx="0" cy="247004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077200" y="2991835"/>
            <a:ext cx="0" cy="133989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1" name="Rectangle 55310"/>
          <p:cNvSpPr/>
          <p:nvPr/>
        </p:nvSpPr>
        <p:spPr>
          <a:xfrm>
            <a:off x="5791200" y="4038600"/>
            <a:ext cx="287165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5257800" y="2947988"/>
            <a:ext cx="0" cy="101441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0" name="Rectangle 55309"/>
          <p:cNvSpPr/>
          <p:nvPr/>
        </p:nvSpPr>
        <p:spPr>
          <a:xfrm>
            <a:off x="1828800" y="3124200"/>
            <a:ext cx="6895043" cy="2186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5"/>
          <p:cNvSpPr txBox="1"/>
          <p:nvPr/>
        </p:nvSpPr>
        <p:spPr>
          <a:xfrm>
            <a:off x="533400" y="304800"/>
            <a:ext cx="7848600" cy="609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 err="1" smtClean="0">
                <a:solidFill>
                  <a:srgbClr val="FFFF00"/>
                </a:solidFill>
              </a:rPr>
              <a:t>De’VIA</a:t>
            </a:r>
            <a:r>
              <a:rPr lang="en-US" sz="3600" kern="0" dirty="0" smtClean="0">
                <a:solidFill>
                  <a:srgbClr val="FFFFFF"/>
                </a:solidFill>
              </a:rPr>
              <a:t> </a:t>
            </a:r>
            <a:r>
              <a:rPr lang="en-US" sz="3600" kern="0" dirty="0" smtClean="0">
                <a:solidFill>
                  <a:srgbClr val="FFFF00"/>
                </a:solidFill>
              </a:rPr>
              <a:t>TIMELINE</a:t>
            </a:r>
            <a:endParaRPr lang="en-US" sz="3600" kern="0" dirty="0" smtClean="0">
              <a:solidFill>
                <a:srgbClr val="FFFFFF"/>
              </a:solidFill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latin typeface="Calibri"/>
              </a:rPr>
            </a:b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3581400"/>
            <a:ext cx="7696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28800" y="3962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1800s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3429000"/>
            <a:ext cx="30483" cy="4023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3962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1900s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91000" y="3962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1960s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53000" y="3962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1970s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962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1989    2001-2003 2010-now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28300" y="2743200"/>
            <a:ext cx="86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                 Goya,             </a:t>
            </a:r>
            <a:r>
              <a:rPr lang="en-US" dirty="0" smtClean="0">
                <a:solidFill>
                  <a:schemeClr val="bg1"/>
                </a:solidFill>
              </a:rPr>
              <a:t>Tilden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                               Berthier          others         DAM Spectrum </a:t>
            </a:r>
            <a:r>
              <a:rPr lang="en-US" dirty="0" err="1" smtClean="0">
                <a:solidFill>
                  <a:schemeClr val="bg1"/>
                </a:solidFill>
              </a:rPr>
              <a:t>De’VIA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dirty="0" err="1" smtClean="0">
                <a:solidFill>
                  <a:schemeClr val="bg1"/>
                </a:solidFill>
              </a:rPr>
              <a:t>De’VIA</a:t>
            </a:r>
            <a:r>
              <a:rPr lang="en-US" dirty="0" smtClean="0">
                <a:solidFill>
                  <a:schemeClr val="bg1"/>
                </a:solidFill>
              </a:rPr>
              <a:t> Tour  </a:t>
            </a:r>
            <a:r>
              <a:rPr lang="en-US" dirty="0" err="1" smtClean="0">
                <a:solidFill>
                  <a:schemeClr val="bg1"/>
                </a:solidFill>
              </a:rPr>
              <a:t>ARTivism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495800" y="3389531"/>
            <a:ext cx="0" cy="57286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6" name="Picture 55295"/>
          <p:cNvPicPr>
            <a:picLocks noChangeAspect="1"/>
          </p:cNvPicPr>
          <p:nvPr/>
        </p:nvPicPr>
        <p:blipFill rotWithShape="1">
          <a:blip r:embed="rId3" cstate="print"/>
          <a:srcRect l="51669" t="31868" r="20216" b="36745"/>
          <a:stretch/>
        </p:blipFill>
        <p:spPr>
          <a:xfrm>
            <a:off x="1600200" y="4419603"/>
            <a:ext cx="1143000" cy="1904997"/>
          </a:xfrm>
          <a:prstGeom prst="rect">
            <a:avLst/>
          </a:prstGeom>
        </p:spPr>
      </p:pic>
      <p:pic>
        <p:nvPicPr>
          <p:cNvPr id="55297" name="Picture 5529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1500" y="1905000"/>
            <a:ext cx="1562100" cy="1042988"/>
          </a:xfrm>
          <a:prstGeom prst="rect">
            <a:avLst/>
          </a:prstGeom>
        </p:spPr>
      </p:pic>
      <p:pic>
        <p:nvPicPr>
          <p:cNvPr id="55299" name="Picture 55298"/>
          <p:cNvPicPr>
            <a:picLocks noChangeAspect="1"/>
          </p:cNvPicPr>
          <p:nvPr/>
        </p:nvPicPr>
        <p:blipFill rotWithShape="1">
          <a:blip r:embed="rId5" cstate="print"/>
          <a:srcRect l="4783" t="20434" r="11738" b="39566"/>
          <a:stretch/>
        </p:blipFill>
        <p:spPr>
          <a:xfrm>
            <a:off x="6136211" y="5851743"/>
            <a:ext cx="1940989" cy="930057"/>
          </a:xfrm>
          <a:prstGeom prst="rect">
            <a:avLst/>
          </a:prstGeom>
        </p:spPr>
      </p:pic>
      <p:pic>
        <p:nvPicPr>
          <p:cNvPr id="55301" name="Picture 5530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1890652"/>
            <a:ext cx="3048000" cy="1101183"/>
          </a:xfrm>
          <a:prstGeom prst="rect">
            <a:avLst/>
          </a:prstGeom>
        </p:spPr>
      </p:pic>
      <p:pic>
        <p:nvPicPr>
          <p:cNvPr id="55303" name="Picture 5530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9200" y="4387224"/>
            <a:ext cx="1905000" cy="1184910"/>
          </a:xfrm>
          <a:prstGeom prst="rect">
            <a:avLst/>
          </a:prstGeom>
        </p:spPr>
      </p:pic>
      <p:pic>
        <p:nvPicPr>
          <p:cNvPr id="55304" name="Picture 5530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92784" y="4343400"/>
            <a:ext cx="1131059" cy="1409049"/>
          </a:xfrm>
          <a:prstGeom prst="rect">
            <a:avLst/>
          </a:prstGeom>
        </p:spPr>
      </p:pic>
      <p:pic>
        <p:nvPicPr>
          <p:cNvPr id="55312" name="Picture 55311"/>
          <p:cNvPicPr>
            <a:picLocks noChangeAspect="1"/>
          </p:cNvPicPr>
          <p:nvPr/>
        </p:nvPicPr>
        <p:blipFill rotWithShape="1">
          <a:blip r:embed="rId9" cstate="print"/>
          <a:srcRect l="10003" t="25002" r="42223" b="15281"/>
          <a:stretch/>
        </p:blipFill>
        <p:spPr>
          <a:xfrm>
            <a:off x="1329552" y="1112307"/>
            <a:ext cx="1642248" cy="16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5380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0833" t="19046" r="22024" b="22874"/>
          <a:stretch/>
        </p:blipFill>
        <p:spPr>
          <a:xfrm>
            <a:off x="914400" y="1143000"/>
            <a:ext cx="7315200" cy="411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3657600"/>
            <a:ext cx="1371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46886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How Deaf Education impact Deaf </a:t>
            </a:r>
            <a:r>
              <a:rPr lang="en-US" dirty="0" err="1" smtClean="0">
                <a:solidFill>
                  <a:srgbClr val="FFFF00"/>
                </a:solidFill>
              </a:rPr>
              <a:t>Art:</a:t>
            </a:r>
            <a:r>
              <a:rPr lang="en-US" dirty="0" err="1" smtClean="0"/>
              <a:t>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54102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3600" dirty="0" smtClean="0">
                <a:solidFill>
                  <a:srgbClr val="FFFF00"/>
                </a:solidFill>
              </a:rPr>
              <a:t>-</a:t>
            </a:r>
            <a:r>
              <a:rPr lang="en-US" sz="3600" dirty="0" err="1" smtClean="0">
                <a:solidFill>
                  <a:srgbClr val="FFFF00"/>
                </a:solidFill>
              </a:rPr>
              <a:t>De’VIA</a:t>
            </a:r>
            <a:r>
              <a:rPr lang="en-US" sz="3600" dirty="0" smtClean="0">
                <a:solidFill>
                  <a:srgbClr val="FFFF00"/>
                </a:solidFill>
              </a:rPr>
              <a:t> Deaf View / Image Art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206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934" y="185885"/>
            <a:ext cx="7827942" cy="499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3492" t="55556" r="14187" b="19047"/>
          <a:stretch/>
        </p:blipFill>
        <p:spPr>
          <a:xfrm>
            <a:off x="381000" y="2590800"/>
            <a:ext cx="8464681" cy="1672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3124200"/>
            <a:ext cx="5257800" cy="3048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1325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609600" y="1066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2013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Mural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ARTivism</a:t>
            </a:r>
            <a:endParaRPr lang="en-US" sz="40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402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</a:t>
            </a:r>
            <a:r>
              <a:rPr lang="en-US" dirty="0" err="1" smtClean="0"/>
              <a:t>De’VIA</a:t>
            </a:r>
            <a:r>
              <a:rPr lang="en-US" dirty="0" smtClean="0"/>
              <a:t> 2010-Present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37500" r="41406" b="36458"/>
          <a:stretch>
            <a:fillRect/>
          </a:stretch>
        </p:blipFill>
        <p:spPr bwMode="auto">
          <a:xfrm>
            <a:off x="533400" y="1874744"/>
            <a:ext cx="8165592" cy="300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Second Wave of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Artists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David Call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Ellen Mansfield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Hinda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Kasher</a:t>
            </a: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Nancy Rourke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and many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more.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8610" name="AutoShape 2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 l="14063" t="34375" r="59375" b="12500"/>
          <a:stretch>
            <a:fillRect/>
          </a:stretch>
        </p:blipFill>
        <p:spPr bwMode="auto">
          <a:xfrm>
            <a:off x="4114800" y="1219200"/>
            <a:ext cx="167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/>
          <a:srcRect l="13281" t="37500" r="58594" b="15625"/>
          <a:stretch>
            <a:fillRect/>
          </a:stretch>
        </p:blipFill>
        <p:spPr bwMode="auto">
          <a:xfrm>
            <a:off x="6248400" y="1219200"/>
            <a:ext cx="2057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AutoShape 8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AutoShape 10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5" cstate="print"/>
          <a:srcRect l="14844" t="15625" r="67188" b="51042"/>
          <a:stretch>
            <a:fillRect/>
          </a:stretch>
        </p:blipFill>
        <p:spPr bwMode="auto">
          <a:xfrm>
            <a:off x="2895600" y="4038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slconquer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4031004"/>
            <a:ext cx="3256143" cy="24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90796"/>
            <a:ext cx="9144000" cy="39087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Thank </a:t>
            </a:r>
            <a:r>
              <a:rPr lang="en-US" sz="6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you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 watching.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201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 smtClean="0">
                <a:solidFill>
                  <a:srgbClr val="FFE947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My studio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2015-02-28 13.22.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85800"/>
            <a:ext cx="7696200" cy="57483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 descr="http://mail.aol.com/38190-111/aol-6/en-us/mail/get-attachment.aspx?uid=28759031&amp;folder=Spam&amp;partI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 descr="2015-02-28 13.22.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822" y="138288"/>
            <a:ext cx="8690578" cy="6491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375" t="8333" r="9375" b="11458"/>
          <a:stretch>
            <a:fillRect/>
          </a:stretch>
        </p:blipFill>
        <p:spPr bwMode="auto">
          <a:xfrm>
            <a:off x="609600" y="4572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allydeafM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927816"/>
            <a:ext cx="4648199" cy="5930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05000" y="228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My First Portrait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nancyrourke.com/paintings/deaf/deafbabieshaver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3449"/>
            <a:ext cx="3905250" cy="5543551"/>
          </a:xfrm>
          <a:prstGeom prst="rect">
            <a:avLst/>
          </a:prstGeom>
          <a:noFill/>
        </p:spPr>
      </p:pic>
      <p:pic>
        <p:nvPicPr>
          <p:cNvPr id="20484" name="Picture 4" descr="http://www.nancyrourke.com/paintings/deaf/interpreter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002" y="914277"/>
            <a:ext cx="4404998" cy="55627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                                2010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                                2011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3250" name="Picture 2" descr="http://www.nancyrourke.com/paintings/deaf/monalisade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4940"/>
            <a:ext cx="4495800" cy="5783059"/>
          </a:xfrm>
          <a:prstGeom prst="rect">
            <a:avLst/>
          </a:prstGeom>
          <a:noFill/>
        </p:spPr>
      </p:pic>
      <p:pic>
        <p:nvPicPr>
          <p:cNvPr id="53252" name="Picture 4" descr="http://www.nancyrourke.com/paintings/deaf/deafhistory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4058" y="1066800"/>
            <a:ext cx="4299942" cy="57911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                                2012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274" name="Picture 2" descr="http://www.nancyrourke.com/paintings/deaf/deaficon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549984" cy="4572000"/>
          </a:xfrm>
          <a:prstGeom prst="rect">
            <a:avLst/>
          </a:prstGeom>
          <a:noFill/>
        </p:spPr>
      </p:pic>
      <p:pic>
        <p:nvPicPr>
          <p:cNvPr id="54276" name="Picture 4" descr="http://www.nancyrourke.com/paintings/deaf/celebratingthreehundred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249" y="1033041"/>
            <a:ext cx="4161751" cy="521535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                                   2013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5298" name="Picture 2" descr="http://www.nancyrourke.com/paintings/deaf/dpndayth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414025" cy="5630864"/>
          </a:xfrm>
          <a:prstGeom prst="rect">
            <a:avLst/>
          </a:prstGeom>
          <a:noFill/>
        </p:spPr>
      </p:pic>
      <p:pic>
        <p:nvPicPr>
          <p:cNvPr id="55300" name="Picture 4" descr="http://www.nancyrourke.com/paintings/deaf/aslpride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902" y="923925"/>
            <a:ext cx="4472098" cy="56292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10778</TotalTime>
  <Words>91</Words>
  <Application>Microsoft Office PowerPoint</Application>
  <PresentationFormat>On-screen Show (4:3)</PresentationFormat>
  <Paragraphs>50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Nancy Rourke</dc:creator>
  <cp:lastModifiedBy>Nancy Rourke</cp:lastModifiedBy>
  <cp:revision>597</cp:revision>
  <dcterms:created xsi:type="dcterms:W3CDTF">2013-10-01T14:59:21Z</dcterms:created>
  <dcterms:modified xsi:type="dcterms:W3CDTF">2015-05-08T01:10:22Z</dcterms:modified>
</cp:coreProperties>
</file>